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5"/>
  </p:notesMasterIdLst>
  <p:sldIdLst>
    <p:sldId id="256" r:id="rId5"/>
    <p:sldId id="294" r:id="rId6"/>
    <p:sldId id="290" r:id="rId7"/>
    <p:sldId id="258" r:id="rId8"/>
    <p:sldId id="259" r:id="rId9"/>
    <p:sldId id="295" r:id="rId10"/>
    <p:sldId id="260" r:id="rId11"/>
    <p:sldId id="274" r:id="rId12"/>
    <p:sldId id="271" r:id="rId13"/>
    <p:sldId id="272" r:id="rId14"/>
    <p:sldId id="262" r:id="rId15"/>
    <p:sldId id="263" r:id="rId16"/>
    <p:sldId id="266" r:id="rId17"/>
    <p:sldId id="264" r:id="rId18"/>
    <p:sldId id="265" r:id="rId19"/>
    <p:sldId id="267" r:id="rId20"/>
    <p:sldId id="268" r:id="rId21"/>
    <p:sldId id="296" r:id="rId22"/>
    <p:sldId id="275" r:id="rId23"/>
    <p:sldId id="276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AA2C"/>
    <a:srgbClr val="4A2954"/>
    <a:srgbClr val="E72F5C"/>
    <a:srgbClr val="67C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2A6FAC-E1AB-470D-AE66-59BA1D596ECB}" v="2" dt="2024-01-08T07:56:20.406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ksandra Renau" userId="c288b327-d47e-46a9-9715-d7cb851372b0" providerId="ADAL" clId="{DB89BF35-18B4-4EBC-8276-79BADE8510CC}"/>
    <pc:docChg chg="modSld">
      <pc:chgData name="Aleksandra Renau" userId="c288b327-d47e-46a9-9715-d7cb851372b0" providerId="ADAL" clId="{DB89BF35-18B4-4EBC-8276-79BADE8510CC}" dt="2023-10-20T14:29:04.024" v="89" actId="20577"/>
      <pc:docMkLst>
        <pc:docMk/>
      </pc:docMkLst>
      <pc:sldChg chg="modSp mod">
        <pc:chgData name="Aleksandra Renau" userId="c288b327-d47e-46a9-9715-d7cb851372b0" providerId="ADAL" clId="{DB89BF35-18B4-4EBC-8276-79BADE8510CC}" dt="2023-10-20T14:29:04.024" v="89" actId="20577"/>
        <pc:sldMkLst>
          <pc:docMk/>
          <pc:sldMk cId="0" sldId="287"/>
        </pc:sldMkLst>
        <pc:spChg chg="mod">
          <ac:chgData name="Aleksandra Renau" userId="c288b327-d47e-46a9-9715-d7cb851372b0" providerId="ADAL" clId="{DB89BF35-18B4-4EBC-8276-79BADE8510CC}" dt="2023-10-20T14:27:20.243" v="59" actId="1076"/>
          <ac:spMkLst>
            <pc:docMk/>
            <pc:sldMk cId="0" sldId="287"/>
            <ac:spMk id="9" creationId="{00000000-0000-0000-0000-000000000000}"/>
          </ac:spMkLst>
        </pc:spChg>
        <pc:spChg chg="mod">
          <ac:chgData name="Aleksandra Renau" userId="c288b327-d47e-46a9-9715-d7cb851372b0" providerId="ADAL" clId="{DB89BF35-18B4-4EBC-8276-79BADE8510CC}" dt="2023-10-20T14:29:04.024" v="89" actId="20577"/>
          <ac:spMkLst>
            <pc:docMk/>
            <pc:sldMk cId="0" sldId="287"/>
            <ac:spMk id="10" creationId="{00000000-0000-0000-0000-000000000000}"/>
          </ac:spMkLst>
        </pc:spChg>
        <pc:spChg chg="mod">
          <ac:chgData name="Aleksandra Renau" userId="c288b327-d47e-46a9-9715-d7cb851372b0" providerId="ADAL" clId="{DB89BF35-18B4-4EBC-8276-79BADE8510CC}" dt="2023-10-20T14:28:22.517" v="67" actId="113"/>
          <ac:spMkLst>
            <pc:docMk/>
            <pc:sldMk cId="0" sldId="287"/>
            <ac:spMk id="11" creationId="{00000000-0000-0000-0000-000000000000}"/>
          </ac:spMkLst>
        </pc:spChg>
        <pc:spChg chg="mod">
          <ac:chgData name="Aleksandra Renau" userId="c288b327-d47e-46a9-9715-d7cb851372b0" providerId="ADAL" clId="{DB89BF35-18B4-4EBC-8276-79BADE8510CC}" dt="2023-10-20T14:28:31.494" v="69" actId="113"/>
          <ac:spMkLst>
            <pc:docMk/>
            <pc:sldMk cId="0" sldId="287"/>
            <ac:spMk id="14" creationId="{00000000-0000-0000-0000-000000000000}"/>
          </ac:spMkLst>
        </pc:spChg>
        <pc:spChg chg="mod">
          <ac:chgData name="Aleksandra Renau" userId="c288b327-d47e-46a9-9715-d7cb851372b0" providerId="ADAL" clId="{DB89BF35-18B4-4EBC-8276-79BADE8510CC}" dt="2023-10-20T14:25:34.124" v="0" actId="1076"/>
          <ac:spMkLst>
            <pc:docMk/>
            <pc:sldMk cId="0" sldId="287"/>
            <ac:spMk id="15" creationId="{00000000-0000-0000-0000-000000000000}"/>
          </ac:spMkLst>
        </pc:spChg>
        <pc:spChg chg="mod">
          <ac:chgData name="Aleksandra Renau" userId="c288b327-d47e-46a9-9715-d7cb851372b0" providerId="ADAL" clId="{DB89BF35-18B4-4EBC-8276-79BADE8510CC}" dt="2023-10-20T14:28:33.812" v="70" actId="113"/>
          <ac:spMkLst>
            <pc:docMk/>
            <pc:sldMk cId="0" sldId="287"/>
            <ac:spMk id="16" creationId="{00000000-0000-0000-0000-000000000000}"/>
          </ac:spMkLst>
        </pc:spChg>
      </pc:sldChg>
    </pc:docChg>
  </pc:docChgLst>
  <pc:docChgLst>
    <pc:chgData name="Pauline MAESTRO CABEZA" userId="6cdd73b9-c804-4a78-b74e-edfc966e0643" providerId="ADAL" clId="{2AA41EFF-9BC2-40AB-80C8-A4735DF27A19}"/>
    <pc:docChg chg="custSel modSld">
      <pc:chgData name="Pauline MAESTRO CABEZA" userId="6cdd73b9-c804-4a78-b74e-edfc966e0643" providerId="ADAL" clId="{2AA41EFF-9BC2-40AB-80C8-A4735DF27A19}" dt="2023-10-20T14:29:19.133" v="722" actId="1076"/>
      <pc:docMkLst>
        <pc:docMk/>
      </pc:docMkLst>
      <pc:sldChg chg="modSp mod">
        <pc:chgData name="Pauline MAESTRO CABEZA" userId="6cdd73b9-c804-4a78-b74e-edfc966e0643" providerId="ADAL" clId="{2AA41EFF-9BC2-40AB-80C8-A4735DF27A19}" dt="2023-10-20T14:29:19.133" v="722" actId="1076"/>
        <pc:sldMkLst>
          <pc:docMk/>
          <pc:sldMk cId="0" sldId="257"/>
        </pc:sldMkLst>
        <pc:spChg chg="mod">
          <ac:chgData name="Pauline MAESTRO CABEZA" userId="6cdd73b9-c804-4a78-b74e-edfc966e0643" providerId="ADAL" clId="{2AA41EFF-9BC2-40AB-80C8-A4735DF27A19}" dt="2023-10-20T14:27:45.387" v="713" actId="20577"/>
          <ac:spMkLst>
            <pc:docMk/>
            <pc:sldMk cId="0" sldId="257"/>
            <ac:spMk id="2" creationId="{00000000-0000-0000-0000-000000000000}"/>
          </ac:spMkLst>
        </pc:spChg>
        <pc:spChg chg="mod">
          <ac:chgData name="Pauline MAESTRO CABEZA" userId="6cdd73b9-c804-4a78-b74e-edfc966e0643" providerId="ADAL" clId="{2AA41EFF-9BC2-40AB-80C8-A4735DF27A19}" dt="2023-10-20T14:29:19.133" v="722" actId="1076"/>
          <ac:spMkLst>
            <pc:docMk/>
            <pc:sldMk cId="0" sldId="257"/>
            <ac:spMk id="5" creationId="{5E8A7F86-CEAF-197E-9919-13A029ADF59B}"/>
          </ac:spMkLst>
        </pc:spChg>
        <pc:spChg chg="mod">
          <ac:chgData name="Pauline MAESTRO CABEZA" userId="6cdd73b9-c804-4a78-b74e-edfc966e0643" providerId="ADAL" clId="{2AA41EFF-9BC2-40AB-80C8-A4735DF27A19}" dt="2023-10-20T14:28:52.090" v="721" actId="113"/>
          <ac:spMkLst>
            <pc:docMk/>
            <pc:sldMk cId="0" sldId="257"/>
            <ac:spMk id="10" creationId="{EA8643A7-8A13-E97D-3C82-40ACB8D486BC}"/>
          </ac:spMkLst>
        </pc:spChg>
        <pc:spChg chg="mod">
          <ac:chgData name="Pauline MAESTRO CABEZA" userId="6cdd73b9-c804-4a78-b74e-edfc966e0643" providerId="ADAL" clId="{2AA41EFF-9BC2-40AB-80C8-A4735DF27A19}" dt="2023-10-20T14:28:26.673" v="719" actId="255"/>
          <ac:spMkLst>
            <pc:docMk/>
            <pc:sldMk cId="0" sldId="257"/>
            <ac:spMk id="14" creationId="{4CCA1A3B-9BB0-5909-B7C9-58FEA8557DD8}"/>
          </ac:spMkLst>
        </pc:spChg>
      </pc:sldChg>
    </pc:docChg>
  </pc:docChgLst>
  <pc:docChgLst>
    <pc:chgData name="Aleksandra Renau" userId="c288b327-d47e-46a9-9715-d7cb851372b0" providerId="ADAL" clId="{04BF868D-5556-412A-9476-E06C63254A8E}"/>
    <pc:docChg chg="undo redo custSel addSld delSld modSld delMainMaster">
      <pc:chgData name="Aleksandra Renau" userId="c288b327-d47e-46a9-9715-d7cb851372b0" providerId="ADAL" clId="{04BF868D-5556-412A-9476-E06C63254A8E}" dt="2023-12-15T14:59:44.708" v="1374" actId="47"/>
      <pc:docMkLst>
        <pc:docMk/>
      </pc:docMkLst>
      <pc:sldChg chg="modSp mod">
        <pc:chgData name="Aleksandra Renau" userId="c288b327-d47e-46a9-9715-d7cb851372b0" providerId="ADAL" clId="{04BF868D-5556-412A-9476-E06C63254A8E}" dt="2023-12-15T09:00:47.806" v="5" actId="20577"/>
        <pc:sldMkLst>
          <pc:docMk/>
          <pc:sldMk cId="0" sldId="256"/>
        </pc:sldMkLst>
        <pc:spChg chg="mod">
          <ac:chgData name="Aleksandra Renau" userId="c288b327-d47e-46a9-9715-d7cb851372b0" providerId="ADAL" clId="{04BF868D-5556-412A-9476-E06C63254A8E}" dt="2023-12-15T09:00:47.806" v="5" actId="20577"/>
          <ac:spMkLst>
            <pc:docMk/>
            <pc:sldMk cId="0" sldId="256"/>
            <ac:spMk id="15" creationId="{00000000-0000-0000-0000-000000000000}"/>
          </ac:spMkLst>
        </pc:spChg>
      </pc:sldChg>
      <pc:sldChg chg="delSp modSp del mod">
        <pc:chgData name="Aleksandra Renau" userId="c288b327-d47e-46a9-9715-d7cb851372b0" providerId="ADAL" clId="{04BF868D-5556-412A-9476-E06C63254A8E}" dt="2023-12-15T14:37:31.485" v="609" actId="47"/>
        <pc:sldMkLst>
          <pc:docMk/>
          <pc:sldMk cId="0" sldId="257"/>
        </pc:sldMkLst>
        <pc:spChg chg="mod">
          <ac:chgData name="Aleksandra Renau" userId="c288b327-d47e-46a9-9715-d7cb851372b0" providerId="ADAL" clId="{04BF868D-5556-412A-9476-E06C63254A8E}" dt="2023-12-15T09:01:23.112" v="23" actId="14100"/>
          <ac:spMkLst>
            <pc:docMk/>
            <pc:sldMk cId="0" sldId="257"/>
            <ac:spMk id="5" creationId="{5E8A7F86-CEAF-197E-9919-13A029ADF59B}"/>
          </ac:spMkLst>
        </pc:spChg>
        <pc:spChg chg="mod">
          <ac:chgData name="Aleksandra Renau" userId="c288b327-d47e-46a9-9715-d7cb851372b0" providerId="ADAL" clId="{04BF868D-5556-412A-9476-E06C63254A8E}" dt="2023-12-15T09:02:13.505" v="40" actId="1076"/>
          <ac:spMkLst>
            <pc:docMk/>
            <pc:sldMk cId="0" sldId="257"/>
            <ac:spMk id="10" creationId="{EA8643A7-8A13-E97D-3C82-40ACB8D486BC}"/>
          </ac:spMkLst>
        </pc:spChg>
        <pc:spChg chg="del mod">
          <ac:chgData name="Aleksandra Renau" userId="c288b327-d47e-46a9-9715-d7cb851372b0" providerId="ADAL" clId="{04BF868D-5556-412A-9476-E06C63254A8E}" dt="2023-12-15T09:02:02.065" v="37" actId="478"/>
          <ac:spMkLst>
            <pc:docMk/>
            <pc:sldMk cId="0" sldId="257"/>
            <ac:spMk id="14" creationId="{4CCA1A3B-9BB0-5909-B7C9-58FEA8557DD8}"/>
          </ac:spMkLst>
        </pc:spChg>
        <pc:spChg chg="del mod">
          <ac:chgData name="Aleksandra Renau" userId="c288b327-d47e-46a9-9715-d7cb851372b0" providerId="ADAL" clId="{04BF868D-5556-412A-9476-E06C63254A8E}" dt="2023-12-15T09:01:34.086" v="25" actId="478"/>
          <ac:spMkLst>
            <pc:docMk/>
            <pc:sldMk cId="0" sldId="257"/>
            <ac:spMk id="17" creationId="{8760DEC2-424E-01D8-171B-4DD59521DF14}"/>
          </ac:spMkLst>
        </pc:spChg>
      </pc:sldChg>
      <pc:sldChg chg="addSp delSp modSp mod">
        <pc:chgData name="Aleksandra Renau" userId="c288b327-d47e-46a9-9715-d7cb851372b0" providerId="ADAL" clId="{04BF868D-5556-412A-9476-E06C63254A8E}" dt="2023-12-15T09:06:28.461" v="125" actId="20577"/>
        <pc:sldMkLst>
          <pc:docMk/>
          <pc:sldMk cId="0" sldId="258"/>
        </pc:sldMkLst>
        <pc:spChg chg="mod">
          <ac:chgData name="Aleksandra Renau" userId="c288b327-d47e-46a9-9715-d7cb851372b0" providerId="ADAL" clId="{04BF868D-5556-412A-9476-E06C63254A8E}" dt="2023-12-15T09:06:21.497" v="112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Aleksandra Renau" userId="c288b327-d47e-46a9-9715-d7cb851372b0" providerId="ADAL" clId="{04BF868D-5556-412A-9476-E06C63254A8E}" dt="2023-12-15T09:06:14.242" v="110" actId="1076"/>
          <ac:spMkLst>
            <pc:docMk/>
            <pc:sldMk cId="0" sldId="258"/>
            <ac:spMk id="9" creationId="{00000000-0000-0000-0000-000000000000}"/>
          </ac:spMkLst>
        </pc:spChg>
        <pc:spChg chg="mod">
          <ac:chgData name="Aleksandra Renau" userId="c288b327-d47e-46a9-9715-d7cb851372b0" providerId="ADAL" clId="{04BF868D-5556-412A-9476-E06C63254A8E}" dt="2023-12-15T09:06:17.871" v="111" actId="1076"/>
          <ac:spMkLst>
            <pc:docMk/>
            <pc:sldMk cId="0" sldId="258"/>
            <ac:spMk id="10" creationId="{00000000-0000-0000-0000-000000000000}"/>
          </ac:spMkLst>
        </pc:spChg>
        <pc:spChg chg="mod">
          <ac:chgData name="Aleksandra Renau" userId="c288b327-d47e-46a9-9715-d7cb851372b0" providerId="ADAL" clId="{04BF868D-5556-412A-9476-E06C63254A8E}" dt="2023-12-15T09:03:58.288" v="93" actId="1076"/>
          <ac:spMkLst>
            <pc:docMk/>
            <pc:sldMk cId="0" sldId="258"/>
            <ac:spMk id="11" creationId="{00000000-0000-0000-0000-000000000000}"/>
          </ac:spMkLst>
        </pc:spChg>
        <pc:spChg chg="del mod">
          <ac:chgData name="Aleksandra Renau" userId="c288b327-d47e-46a9-9715-d7cb851372b0" providerId="ADAL" clId="{04BF868D-5556-412A-9476-E06C63254A8E}" dt="2023-12-15T09:02:50.633" v="71" actId="478"/>
          <ac:spMkLst>
            <pc:docMk/>
            <pc:sldMk cId="0" sldId="258"/>
            <ac:spMk id="14" creationId="{00000000-0000-0000-0000-000000000000}"/>
          </ac:spMkLst>
        </pc:spChg>
        <pc:spChg chg="add mod">
          <ac:chgData name="Aleksandra Renau" userId="c288b327-d47e-46a9-9715-d7cb851372b0" providerId="ADAL" clId="{04BF868D-5556-412A-9476-E06C63254A8E}" dt="2023-12-15T09:06:28.461" v="125" actId="20577"/>
          <ac:spMkLst>
            <pc:docMk/>
            <pc:sldMk cId="0" sldId="258"/>
            <ac:spMk id="15" creationId="{E2D8802D-AD60-2F8F-946F-7C881148BE1B}"/>
          </ac:spMkLst>
        </pc:spChg>
        <pc:spChg chg="del">
          <ac:chgData name="Aleksandra Renau" userId="c288b327-d47e-46a9-9715-d7cb851372b0" providerId="ADAL" clId="{04BF868D-5556-412A-9476-E06C63254A8E}" dt="2023-12-15T09:02:58.021" v="72" actId="478"/>
          <ac:spMkLst>
            <pc:docMk/>
            <pc:sldMk cId="0" sldId="258"/>
            <ac:spMk id="16" creationId="{00000000-0000-0000-0000-000000000000}"/>
          </ac:spMkLst>
        </pc:spChg>
      </pc:sldChg>
      <pc:sldChg chg="modSp">
        <pc:chgData name="Aleksandra Renau" userId="c288b327-d47e-46a9-9715-d7cb851372b0" providerId="ADAL" clId="{04BF868D-5556-412A-9476-E06C63254A8E}" dt="2023-12-15T09:07:36.411" v="126"/>
        <pc:sldMkLst>
          <pc:docMk/>
          <pc:sldMk cId="0" sldId="259"/>
        </pc:sldMkLst>
        <pc:picChg chg="mod">
          <ac:chgData name="Aleksandra Renau" userId="c288b327-d47e-46a9-9715-d7cb851372b0" providerId="ADAL" clId="{04BF868D-5556-412A-9476-E06C63254A8E}" dt="2023-12-15T09:07:36.411" v="126"/>
          <ac:picMkLst>
            <pc:docMk/>
            <pc:sldMk cId="0" sldId="259"/>
            <ac:picMk id="10" creationId="{00000000-0000-0000-0000-000000000000}"/>
          </ac:picMkLst>
        </pc:picChg>
      </pc:sldChg>
      <pc:sldChg chg="addSp delSp modSp mod">
        <pc:chgData name="Aleksandra Renau" userId="c288b327-d47e-46a9-9715-d7cb851372b0" providerId="ADAL" clId="{04BF868D-5556-412A-9476-E06C63254A8E}" dt="2023-12-15T14:40:46.239" v="728" actId="20577"/>
        <pc:sldMkLst>
          <pc:docMk/>
          <pc:sldMk cId="0" sldId="260"/>
        </pc:sldMkLst>
        <pc:spChg chg="del">
          <ac:chgData name="Aleksandra Renau" userId="c288b327-d47e-46a9-9715-d7cb851372b0" providerId="ADAL" clId="{04BF868D-5556-412A-9476-E06C63254A8E}" dt="2023-12-15T09:07:47.805" v="127" actId="478"/>
          <ac:spMkLst>
            <pc:docMk/>
            <pc:sldMk cId="0" sldId="260"/>
            <ac:spMk id="5" creationId="{00000000-0000-0000-0000-000000000000}"/>
          </ac:spMkLst>
        </pc:spChg>
        <pc:spChg chg="del">
          <ac:chgData name="Aleksandra Renau" userId="c288b327-d47e-46a9-9715-d7cb851372b0" providerId="ADAL" clId="{04BF868D-5556-412A-9476-E06C63254A8E}" dt="2023-12-15T09:07:47.805" v="127" actId="478"/>
          <ac:spMkLst>
            <pc:docMk/>
            <pc:sldMk cId="0" sldId="260"/>
            <ac:spMk id="9" creationId="{00000000-0000-0000-0000-000000000000}"/>
          </ac:spMkLst>
        </pc:spChg>
        <pc:spChg chg="add mod">
          <ac:chgData name="Aleksandra Renau" userId="c288b327-d47e-46a9-9715-d7cb851372b0" providerId="ADAL" clId="{04BF868D-5556-412A-9476-E06C63254A8E}" dt="2023-12-15T14:40:32.299" v="703" actId="1076"/>
          <ac:spMkLst>
            <pc:docMk/>
            <pc:sldMk cId="0" sldId="260"/>
            <ac:spMk id="10" creationId="{8A0F3641-9C8F-E00C-BAC6-3D8E85175552}"/>
          </ac:spMkLst>
        </pc:spChg>
        <pc:spChg chg="del">
          <ac:chgData name="Aleksandra Renau" userId="c288b327-d47e-46a9-9715-d7cb851372b0" providerId="ADAL" clId="{04BF868D-5556-412A-9476-E06C63254A8E}" dt="2023-12-15T09:07:47.805" v="127" actId="478"/>
          <ac:spMkLst>
            <pc:docMk/>
            <pc:sldMk cId="0" sldId="260"/>
            <ac:spMk id="14" creationId="{00000000-0000-0000-0000-000000000000}"/>
          </ac:spMkLst>
        </pc:spChg>
        <pc:spChg chg="del">
          <ac:chgData name="Aleksandra Renau" userId="c288b327-d47e-46a9-9715-d7cb851372b0" providerId="ADAL" clId="{04BF868D-5556-412A-9476-E06C63254A8E}" dt="2023-12-15T09:07:47.805" v="127" actId="478"/>
          <ac:spMkLst>
            <pc:docMk/>
            <pc:sldMk cId="0" sldId="260"/>
            <ac:spMk id="15" creationId="{00000000-0000-0000-0000-000000000000}"/>
          </ac:spMkLst>
        </pc:spChg>
        <pc:spChg chg="del">
          <ac:chgData name="Aleksandra Renau" userId="c288b327-d47e-46a9-9715-d7cb851372b0" providerId="ADAL" clId="{04BF868D-5556-412A-9476-E06C63254A8E}" dt="2023-12-15T09:07:47.805" v="127" actId="478"/>
          <ac:spMkLst>
            <pc:docMk/>
            <pc:sldMk cId="0" sldId="260"/>
            <ac:spMk id="17" creationId="{00000000-0000-0000-0000-000000000000}"/>
          </ac:spMkLst>
        </pc:spChg>
        <pc:spChg chg="del">
          <ac:chgData name="Aleksandra Renau" userId="c288b327-d47e-46a9-9715-d7cb851372b0" providerId="ADAL" clId="{04BF868D-5556-412A-9476-E06C63254A8E}" dt="2023-12-15T09:07:47.805" v="127" actId="478"/>
          <ac:spMkLst>
            <pc:docMk/>
            <pc:sldMk cId="0" sldId="260"/>
            <ac:spMk id="18" creationId="{00000000-0000-0000-0000-000000000000}"/>
          </ac:spMkLst>
        </pc:spChg>
        <pc:spChg chg="add mod">
          <ac:chgData name="Aleksandra Renau" userId="c288b327-d47e-46a9-9715-d7cb851372b0" providerId="ADAL" clId="{04BF868D-5556-412A-9476-E06C63254A8E}" dt="2023-12-15T14:40:46.239" v="728" actId="20577"/>
          <ac:spMkLst>
            <pc:docMk/>
            <pc:sldMk cId="0" sldId="260"/>
            <ac:spMk id="19" creationId="{64B14E53-5491-BF37-8017-9F066A2734F1}"/>
          </ac:spMkLst>
        </pc:spChg>
        <pc:spChg chg="add mod">
          <ac:chgData name="Aleksandra Renau" userId="c288b327-d47e-46a9-9715-d7cb851372b0" providerId="ADAL" clId="{04BF868D-5556-412A-9476-E06C63254A8E}" dt="2023-12-15T09:46:05.824" v="423" actId="1076"/>
          <ac:spMkLst>
            <pc:docMk/>
            <pc:sldMk cId="0" sldId="260"/>
            <ac:spMk id="22" creationId="{13B1346D-B6CF-7B61-7646-16FCC82276F3}"/>
          </ac:spMkLst>
        </pc:spChg>
        <pc:spChg chg="del">
          <ac:chgData name="Aleksandra Renau" userId="c288b327-d47e-46a9-9715-d7cb851372b0" providerId="ADAL" clId="{04BF868D-5556-412A-9476-E06C63254A8E}" dt="2023-12-15T09:07:47.805" v="127" actId="478"/>
          <ac:spMkLst>
            <pc:docMk/>
            <pc:sldMk cId="0" sldId="260"/>
            <ac:spMk id="23" creationId="{00000000-0000-0000-0000-000000000000}"/>
          </ac:spMkLst>
        </pc:spChg>
        <pc:spChg chg="del">
          <ac:chgData name="Aleksandra Renau" userId="c288b327-d47e-46a9-9715-d7cb851372b0" providerId="ADAL" clId="{04BF868D-5556-412A-9476-E06C63254A8E}" dt="2023-12-15T09:07:47.805" v="127" actId="478"/>
          <ac:spMkLst>
            <pc:docMk/>
            <pc:sldMk cId="0" sldId="260"/>
            <ac:spMk id="24" creationId="{00000000-0000-0000-0000-000000000000}"/>
          </ac:spMkLst>
        </pc:spChg>
        <pc:spChg chg="add mod">
          <ac:chgData name="Aleksandra Renau" userId="c288b327-d47e-46a9-9715-d7cb851372b0" providerId="ADAL" clId="{04BF868D-5556-412A-9476-E06C63254A8E}" dt="2023-12-15T09:46:37.497" v="452" actId="14100"/>
          <ac:spMkLst>
            <pc:docMk/>
            <pc:sldMk cId="0" sldId="260"/>
            <ac:spMk id="25" creationId="{C5705789-079C-39E2-08B3-19EC639525E3}"/>
          </ac:spMkLst>
        </pc:spChg>
        <pc:picChg chg="del">
          <ac:chgData name="Aleksandra Renau" userId="c288b327-d47e-46a9-9715-d7cb851372b0" providerId="ADAL" clId="{04BF868D-5556-412A-9476-E06C63254A8E}" dt="2023-12-15T09:07:47.805" v="127" actId="478"/>
          <ac:picMkLst>
            <pc:docMk/>
            <pc:sldMk cId="0" sldId="260"/>
            <ac:picMk id="11" creationId="{00000000-0000-0000-0000-000000000000}"/>
          </ac:picMkLst>
        </pc:picChg>
        <pc:picChg chg="del">
          <ac:chgData name="Aleksandra Renau" userId="c288b327-d47e-46a9-9715-d7cb851372b0" providerId="ADAL" clId="{04BF868D-5556-412A-9476-E06C63254A8E}" dt="2023-12-15T09:07:47.805" v="127" actId="478"/>
          <ac:picMkLst>
            <pc:docMk/>
            <pc:sldMk cId="0" sldId="260"/>
            <ac:picMk id="16" creationId="{00000000-0000-0000-0000-000000000000}"/>
          </ac:picMkLst>
        </pc:picChg>
        <pc:picChg chg="del">
          <ac:chgData name="Aleksandra Renau" userId="c288b327-d47e-46a9-9715-d7cb851372b0" providerId="ADAL" clId="{04BF868D-5556-412A-9476-E06C63254A8E}" dt="2023-12-15T09:07:47.805" v="127" actId="478"/>
          <ac:picMkLst>
            <pc:docMk/>
            <pc:sldMk cId="0" sldId="260"/>
            <ac:picMk id="20" creationId="{00000000-0000-0000-0000-000000000000}"/>
          </ac:picMkLst>
        </pc:picChg>
        <pc:picChg chg="del">
          <ac:chgData name="Aleksandra Renau" userId="c288b327-d47e-46a9-9715-d7cb851372b0" providerId="ADAL" clId="{04BF868D-5556-412A-9476-E06C63254A8E}" dt="2023-12-15T09:07:47.805" v="127" actId="478"/>
          <ac:picMkLst>
            <pc:docMk/>
            <pc:sldMk cId="0" sldId="260"/>
            <ac:picMk id="21" creationId="{00000000-0000-0000-0000-000000000000}"/>
          </ac:picMkLst>
        </pc:picChg>
      </pc:sldChg>
      <pc:sldChg chg="delSp mod">
        <pc:chgData name="Aleksandra Renau" userId="c288b327-d47e-46a9-9715-d7cb851372b0" providerId="ADAL" clId="{04BF868D-5556-412A-9476-E06C63254A8E}" dt="2023-12-15T09:08:11.964" v="130" actId="478"/>
        <pc:sldMkLst>
          <pc:docMk/>
          <pc:sldMk cId="0" sldId="262"/>
        </pc:sldMkLst>
        <pc:picChg chg="del">
          <ac:chgData name="Aleksandra Renau" userId="c288b327-d47e-46a9-9715-d7cb851372b0" providerId="ADAL" clId="{04BF868D-5556-412A-9476-E06C63254A8E}" dt="2023-12-15T09:08:11.964" v="130" actId="478"/>
          <ac:picMkLst>
            <pc:docMk/>
            <pc:sldMk cId="0" sldId="262"/>
            <ac:picMk id="20" creationId="{00000000-0000-0000-0000-000000000000}"/>
          </ac:picMkLst>
        </pc:picChg>
        <pc:cxnChg chg="del">
          <ac:chgData name="Aleksandra Renau" userId="c288b327-d47e-46a9-9715-d7cb851372b0" providerId="ADAL" clId="{04BF868D-5556-412A-9476-E06C63254A8E}" dt="2023-12-15T09:08:10.998" v="128" actId="478"/>
          <ac:cxnSpMkLst>
            <pc:docMk/>
            <pc:sldMk cId="0" sldId="262"/>
            <ac:cxnSpMk id="22" creationId="{00000000-0000-0000-0000-000000000000}"/>
          </ac:cxnSpMkLst>
        </pc:cxnChg>
        <pc:cxnChg chg="del">
          <ac:chgData name="Aleksandra Renau" userId="c288b327-d47e-46a9-9715-d7cb851372b0" providerId="ADAL" clId="{04BF868D-5556-412A-9476-E06C63254A8E}" dt="2023-12-15T09:08:11.545" v="129" actId="478"/>
          <ac:cxnSpMkLst>
            <pc:docMk/>
            <pc:sldMk cId="0" sldId="262"/>
            <ac:cxnSpMk id="24" creationId="{00000000-0000-0000-0000-000000000000}"/>
          </ac:cxnSpMkLst>
        </pc:cxnChg>
      </pc:sldChg>
      <pc:sldChg chg="modSp mod">
        <pc:chgData name="Aleksandra Renau" userId="c288b327-d47e-46a9-9715-d7cb851372b0" providerId="ADAL" clId="{04BF868D-5556-412A-9476-E06C63254A8E}" dt="2023-12-15T09:08:44.858" v="229" actId="20577"/>
        <pc:sldMkLst>
          <pc:docMk/>
          <pc:sldMk cId="0" sldId="266"/>
        </pc:sldMkLst>
        <pc:spChg chg="mod">
          <ac:chgData name="Aleksandra Renau" userId="c288b327-d47e-46a9-9715-d7cb851372b0" providerId="ADAL" clId="{04BF868D-5556-412A-9476-E06C63254A8E}" dt="2023-12-15T09:08:44.858" v="229" actId="20577"/>
          <ac:spMkLst>
            <pc:docMk/>
            <pc:sldMk cId="0" sldId="266"/>
            <ac:spMk id="11" creationId="{00000000-0000-0000-0000-000000000000}"/>
          </ac:spMkLst>
        </pc:spChg>
      </pc:sldChg>
      <pc:sldChg chg="addSp delSp modSp mod">
        <pc:chgData name="Aleksandra Renau" userId="c288b327-d47e-46a9-9715-d7cb851372b0" providerId="ADAL" clId="{04BF868D-5556-412A-9476-E06C63254A8E}" dt="2023-12-15T09:27:26.136" v="284" actId="1076"/>
        <pc:sldMkLst>
          <pc:docMk/>
          <pc:sldMk cId="0" sldId="267"/>
        </pc:sldMkLst>
        <pc:spChg chg="mod">
          <ac:chgData name="Aleksandra Renau" userId="c288b327-d47e-46a9-9715-d7cb851372b0" providerId="ADAL" clId="{04BF868D-5556-412A-9476-E06C63254A8E}" dt="2023-12-15T09:09:36.900" v="266" actId="20577"/>
          <ac:spMkLst>
            <pc:docMk/>
            <pc:sldMk cId="0" sldId="267"/>
            <ac:spMk id="15" creationId="{00000000-0000-0000-0000-000000000000}"/>
          </ac:spMkLst>
        </pc:spChg>
        <pc:picChg chg="add mod">
          <ac:chgData name="Aleksandra Renau" userId="c288b327-d47e-46a9-9715-d7cb851372b0" providerId="ADAL" clId="{04BF868D-5556-412A-9476-E06C63254A8E}" dt="2023-12-15T09:27:26.136" v="284" actId="1076"/>
          <ac:picMkLst>
            <pc:docMk/>
            <pc:sldMk cId="0" sldId="267"/>
            <ac:picMk id="1026" creationId="{335E0BC6-B0D5-196C-AB91-C0288D6CEAB4}"/>
          </ac:picMkLst>
        </pc:picChg>
        <pc:picChg chg="del">
          <ac:chgData name="Aleksandra Renau" userId="c288b327-d47e-46a9-9715-d7cb851372b0" providerId="ADAL" clId="{04BF868D-5556-412A-9476-E06C63254A8E}" dt="2023-12-15T09:09:12.781" v="230" actId="478"/>
          <ac:picMkLst>
            <pc:docMk/>
            <pc:sldMk cId="0" sldId="267"/>
            <ac:picMk id="4100" creationId="{00000000-0000-0000-0000-000000000000}"/>
          </ac:picMkLst>
        </pc:picChg>
      </pc:sldChg>
      <pc:sldChg chg="addSp delSp modSp mod">
        <pc:chgData name="Aleksandra Renau" userId="c288b327-d47e-46a9-9715-d7cb851372b0" providerId="ADAL" clId="{04BF868D-5556-412A-9476-E06C63254A8E}" dt="2023-12-15T14:46:55.496" v="790" actId="478"/>
        <pc:sldMkLst>
          <pc:docMk/>
          <pc:sldMk cId="0" sldId="268"/>
        </pc:sldMkLst>
        <pc:spChg chg="del">
          <ac:chgData name="Aleksandra Renau" userId="c288b327-d47e-46a9-9715-d7cb851372b0" providerId="ADAL" clId="{04BF868D-5556-412A-9476-E06C63254A8E}" dt="2023-12-15T09:36:47.702" v="329" actId="478"/>
          <ac:spMkLst>
            <pc:docMk/>
            <pc:sldMk cId="0" sldId="268"/>
            <ac:spMk id="9" creationId="{00000000-0000-0000-0000-000000000000}"/>
          </ac:spMkLst>
        </pc:spChg>
        <pc:spChg chg="mod">
          <ac:chgData name="Aleksandra Renau" userId="c288b327-d47e-46a9-9715-d7cb851372b0" providerId="ADAL" clId="{04BF868D-5556-412A-9476-E06C63254A8E}" dt="2023-12-15T14:45:53.424" v="773" actId="1076"/>
          <ac:spMkLst>
            <pc:docMk/>
            <pc:sldMk cId="0" sldId="268"/>
            <ac:spMk id="11" creationId="{00000000-0000-0000-0000-000000000000}"/>
          </ac:spMkLst>
        </pc:spChg>
        <pc:spChg chg="add mod">
          <ac:chgData name="Aleksandra Renau" userId="c288b327-d47e-46a9-9715-d7cb851372b0" providerId="ADAL" clId="{04BF868D-5556-412A-9476-E06C63254A8E}" dt="2023-12-15T09:36:36.316" v="326" actId="20577"/>
          <ac:spMkLst>
            <pc:docMk/>
            <pc:sldMk cId="0" sldId="268"/>
            <ac:spMk id="14" creationId="{E6ACEF3F-C236-95C3-8A68-D305DBAAABA0}"/>
          </ac:spMkLst>
        </pc:spChg>
        <pc:spChg chg="del">
          <ac:chgData name="Aleksandra Renau" userId="c288b327-d47e-46a9-9715-d7cb851372b0" providerId="ADAL" clId="{04BF868D-5556-412A-9476-E06C63254A8E}" dt="2023-12-15T09:36:54.159" v="331" actId="478"/>
          <ac:spMkLst>
            <pc:docMk/>
            <pc:sldMk cId="0" sldId="268"/>
            <ac:spMk id="18" creationId="{00000000-0000-0000-0000-000000000000}"/>
          </ac:spMkLst>
        </pc:spChg>
        <pc:spChg chg="mod">
          <ac:chgData name="Aleksandra Renau" userId="c288b327-d47e-46a9-9715-d7cb851372b0" providerId="ADAL" clId="{04BF868D-5556-412A-9476-E06C63254A8E}" dt="2023-12-15T14:46:42.868" v="788" actId="5793"/>
          <ac:spMkLst>
            <pc:docMk/>
            <pc:sldMk cId="0" sldId="268"/>
            <ac:spMk id="20" creationId="{00000000-0000-0000-0000-000000000000}"/>
          </ac:spMkLst>
        </pc:spChg>
        <pc:spChg chg="mod">
          <ac:chgData name="Aleksandra Renau" userId="c288b327-d47e-46a9-9715-d7cb851372b0" providerId="ADAL" clId="{04BF868D-5556-412A-9476-E06C63254A8E}" dt="2023-12-15T09:36:10.463" v="311" actId="20577"/>
          <ac:spMkLst>
            <pc:docMk/>
            <pc:sldMk cId="0" sldId="268"/>
            <ac:spMk id="21" creationId="{00000000-0000-0000-0000-000000000000}"/>
          </ac:spMkLst>
        </pc:spChg>
        <pc:spChg chg="mod">
          <ac:chgData name="Aleksandra Renau" userId="c288b327-d47e-46a9-9715-d7cb851372b0" providerId="ADAL" clId="{04BF868D-5556-412A-9476-E06C63254A8E}" dt="2023-12-15T14:46:48.978" v="789" actId="1076"/>
          <ac:spMkLst>
            <pc:docMk/>
            <pc:sldMk cId="0" sldId="268"/>
            <ac:spMk id="23" creationId="{00000000-0000-0000-0000-000000000000}"/>
          </ac:spMkLst>
        </pc:spChg>
        <pc:spChg chg="mod">
          <ac:chgData name="Aleksandra Renau" userId="c288b327-d47e-46a9-9715-d7cb851372b0" providerId="ADAL" clId="{04BF868D-5556-412A-9476-E06C63254A8E}" dt="2023-12-15T14:46:01.294" v="775" actId="1076"/>
          <ac:spMkLst>
            <pc:docMk/>
            <pc:sldMk cId="0" sldId="268"/>
            <ac:spMk id="24" creationId="{00000000-0000-0000-0000-000000000000}"/>
          </ac:spMkLst>
        </pc:spChg>
        <pc:picChg chg="del">
          <ac:chgData name="Aleksandra Renau" userId="c288b327-d47e-46a9-9715-d7cb851372b0" providerId="ADAL" clId="{04BF868D-5556-412A-9476-E06C63254A8E}" dt="2023-12-15T09:32:42.730" v="285" actId="478"/>
          <ac:picMkLst>
            <pc:docMk/>
            <pc:sldMk cId="0" sldId="268"/>
            <ac:picMk id="5" creationId="{00000000-0000-0000-0000-000000000000}"/>
          </ac:picMkLst>
        </pc:picChg>
        <pc:picChg chg="add del mod">
          <ac:chgData name="Aleksandra Renau" userId="c288b327-d47e-46a9-9715-d7cb851372b0" providerId="ADAL" clId="{04BF868D-5556-412A-9476-E06C63254A8E}" dt="2023-12-15T14:46:55.496" v="790" actId="478"/>
          <ac:picMkLst>
            <pc:docMk/>
            <pc:sldMk cId="0" sldId="268"/>
            <ac:picMk id="10" creationId="{71D66B25-11D4-EF09-870E-1FDF714C3CF5}"/>
          </ac:picMkLst>
        </pc:picChg>
        <pc:picChg chg="del mod">
          <ac:chgData name="Aleksandra Renau" userId="c288b327-d47e-46a9-9715-d7cb851372b0" providerId="ADAL" clId="{04BF868D-5556-412A-9476-E06C63254A8E}" dt="2023-12-15T09:36:40.512" v="328" actId="478"/>
          <ac:picMkLst>
            <pc:docMk/>
            <pc:sldMk cId="0" sldId="268"/>
            <ac:picMk id="22" creationId="{00000000-0000-0000-0000-000000000000}"/>
          </ac:picMkLst>
        </pc:picChg>
      </pc:sldChg>
      <pc:sldChg chg="del">
        <pc:chgData name="Aleksandra Renau" userId="c288b327-d47e-46a9-9715-d7cb851372b0" providerId="ADAL" clId="{04BF868D-5556-412A-9476-E06C63254A8E}" dt="2023-12-15T09:37:41.699" v="342" actId="47"/>
        <pc:sldMkLst>
          <pc:docMk/>
          <pc:sldMk cId="0" sldId="269"/>
        </pc:sldMkLst>
      </pc:sldChg>
      <pc:sldChg chg="modSp mod">
        <pc:chgData name="Aleksandra Renau" userId="c288b327-d47e-46a9-9715-d7cb851372b0" providerId="ADAL" clId="{04BF868D-5556-412A-9476-E06C63254A8E}" dt="2023-12-15T14:59:00.310" v="1373" actId="20577"/>
        <pc:sldMkLst>
          <pc:docMk/>
          <pc:sldMk cId="0" sldId="271"/>
        </pc:sldMkLst>
        <pc:spChg chg="mod">
          <ac:chgData name="Aleksandra Renau" userId="c288b327-d47e-46a9-9715-d7cb851372b0" providerId="ADAL" clId="{04BF868D-5556-412A-9476-E06C63254A8E}" dt="2023-12-15T09:38:17.598" v="398" actId="20577"/>
          <ac:spMkLst>
            <pc:docMk/>
            <pc:sldMk cId="0" sldId="271"/>
            <ac:spMk id="2" creationId="{00000000-0000-0000-0000-000000000000}"/>
          </ac:spMkLst>
        </pc:spChg>
        <pc:spChg chg="mod">
          <ac:chgData name="Aleksandra Renau" userId="c288b327-d47e-46a9-9715-d7cb851372b0" providerId="ADAL" clId="{04BF868D-5556-412A-9476-E06C63254A8E}" dt="2023-12-15T14:59:00.310" v="1373" actId="20577"/>
          <ac:spMkLst>
            <pc:docMk/>
            <pc:sldMk cId="0" sldId="271"/>
            <ac:spMk id="9" creationId="{00000000-0000-0000-0000-000000000000}"/>
          </ac:spMkLst>
        </pc:spChg>
        <pc:picChg chg="mod">
          <ac:chgData name="Aleksandra Renau" userId="c288b327-d47e-46a9-9715-d7cb851372b0" providerId="ADAL" clId="{04BF868D-5556-412A-9476-E06C63254A8E}" dt="2023-12-15T09:38:21.285" v="399" actId="1076"/>
          <ac:picMkLst>
            <pc:docMk/>
            <pc:sldMk cId="0" sldId="271"/>
            <ac:picMk id="10" creationId="{00000000-0000-0000-0000-000000000000}"/>
          </ac:picMkLst>
        </pc:picChg>
      </pc:sldChg>
      <pc:sldChg chg="del">
        <pc:chgData name="Aleksandra Renau" userId="c288b327-d47e-46a9-9715-d7cb851372b0" providerId="ADAL" clId="{04BF868D-5556-412A-9476-E06C63254A8E}" dt="2023-12-15T10:01:16.158" v="453" actId="47"/>
        <pc:sldMkLst>
          <pc:docMk/>
          <pc:sldMk cId="0" sldId="273"/>
        </pc:sldMkLst>
      </pc:sldChg>
      <pc:sldChg chg="addSp delSp modSp mod">
        <pc:chgData name="Aleksandra Renau" userId="c288b327-d47e-46a9-9715-d7cb851372b0" providerId="ADAL" clId="{04BF868D-5556-412A-9476-E06C63254A8E}" dt="2023-12-15T14:42:07.018" v="734" actId="1076"/>
        <pc:sldMkLst>
          <pc:docMk/>
          <pc:sldMk cId="0" sldId="274"/>
        </pc:sldMkLst>
        <pc:spChg chg="del mod">
          <ac:chgData name="Aleksandra Renau" userId="c288b327-d47e-46a9-9715-d7cb851372b0" providerId="ADAL" clId="{04BF868D-5556-412A-9476-E06C63254A8E}" dt="2023-12-15T10:02:15.864" v="455" actId="478"/>
          <ac:spMkLst>
            <pc:docMk/>
            <pc:sldMk cId="0" sldId="274"/>
            <ac:spMk id="9" creationId="{00000000-0000-0000-0000-000000000000}"/>
          </ac:spMkLst>
        </pc:spChg>
        <pc:spChg chg="mod">
          <ac:chgData name="Aleksandra Renau" userId="c288b327-d47e-46a9-9715-d7cb851372b0" providerId="ADAL" clId="{04BF868D-5556-412A-9476-E06C63254A8E}" dt="2023-12-15T14:42:07.018" v="734" actId="1076"/>
          <ac:spMkLst>
            <pc:docMk/>
            <pc:sldMk cId="0" sldId="274"/>
            <ac:spMk id="10" creationId="{00000000-0000-0000-0000-000000000000}"/>
          </ac:spMkLst>
        </pc:spChg>
        <pc:spChg chg="add del">
          <ac:chgData name="Aleksandra Renau" userId="c288b327-d47e-46a9-9715-d7cb851372b0" providerId="ADAL" clId="{04BF868D-5556-412A-9476-E06C63254A8E}" dt="2023-12-15T10:02:35.994" v="466" actId="478"/>
          <ac:spMkLst>
            <pc:docMk/>
            <pc:sldMk cId="0" sldId="274"/>
            <ac:spMk id="23" creationId="{00000000-0000-0000-0000-000000000000}"/>
          </ac:spMkLst>
        </pc:spChg>
      </pc:sldChg>
      <pc:sldChg chg="modSp mod">
        <pc:chgData name="Aleksandra Renau" userId="c288b327-d47e-46a9-9715-d7cb851372b0" providerId="ADAL" clId="{04BF868D-5556-412A-9476-E06C63254A8E}" dt="2023-12-15T09:37:50.502" v="353" actId="20577"/>
        <pc:sldMkLst>
          <pc:docMk/>
          <pc:sldMk cId="0" sldId="276"/>
        </pc:sldMkLst>
        <pc:spChg chg="mod">
          <ac:chgData name="Aleksandra Renau" userId="c288b327-d47e-46a9-9715-d7cb851372b0" providerId="ADAL" clId="{04BF868D-5556-412A-9476-E06C63254A8E}" dt="2023-12-15T09:37:50.502" v="353" actId="20577"/>
          <ac:spMkLst>
            <pc:docMk/>
            <pc:sldMk cId="0" sldId="276"/>
            <ac:spMk id="2" creationId="{00000000-0000-0000-0000-000000000000}"/>
          </ac:spMkLst>
        </pc:spChg>
      </pc:sldChg>
      <pc:sldChg chg="delSp modSp del mod">
        <pc:chgData name="Aleksandra Renau" userId="c288b327-d47e-46a9-9715-d7cb851372b0" providerId="ADAL" clId="{04BF868D-5556-412A-9476-E06C63254A8E}" dt="2023-12-15T14:47:01.666" v="791" actId="2696"/>
        <pc:sldMkLst>
          <pc:docMk/>
          <pc:sldMk cId="0" sldId="287"/>
        </pc:sldMkLst>
        <pc:spChg chg="del mod">
          <ac:chgData name="Aleksandra Renau" userId="c288b327-d47e-46a9-9715-d7cb851372b0" providerId="ADAL" clId="{04BF868D-5556-412A-9476-E06C63254A8E}" dt="2023-12-15T09:37:12.626" v="335"/>
          <ac:spMkLst>
            <pc:docMk/>
            <pc:sldMk cId="0" sldId="287"/>
            <ac:spMk id="10" creationId="{00000000-0000-0000-0000-000000000000}"/>
          </ac:spMkLst>
        </pc:spChg>
        <pc:spChg chg="del mod">
          <ac:chgData name="Aleksandra Renau" userId="c288b327-d47e-46a9-9715-d7cb851372b0" providerId="ADAL" clId="{04BF868D-5556-412A-9476-E06C63254A8E}" dt="2023-12-15T09:37:18.024" v="340"/>
          <ac:spMkLst>
            <pc:docMk/>
            <pc:sldMk cId="0" sldId="287"/>
            <ac:spMk id="11" creationId="{00000000-0000-0000-0000-000000000000}"/>
          </ac:spMkLst>
        </pc:spChg>
        <pc:spChg chg="del">
          <ac:chgData name="Aleksandra Renau" userId="c288b327-d47e-46a9-9715-d7cb851372b0" providerId="ADAL" clId="{04BF868D-5556-412A-9476-E06C63254A8E}" dt="2023-12-15T09:37:16.014" v="337" actId="478"/>
          <ac:spMkLst>
            <pc:docMk/>
            <pc:sldMk cId="0" sldId="287"/>
            <ac:spMk id="14" creationId="{00000000-0000-0000-0000-000000000000}"/>
          </ac:spMkLst>
        </pc:spChg>
        <pc:spChg chg="del">
          <ac:chgData name="Aleksandra Renau" userId="c288b327-d47e-46a9-9715-d7cb851372b0" providerId="ADAL" clId="{04BF868D-5556-412A-9476-E06C63254A8E}" dt="2023-12-15T09:37:20.348" v="341" actId="478"/>
          <ac:spMkLst>
            <pc:docMk/>
            <pc:sldMk cId="0" sldId="287"/>
            <ac:spMk id="15" creationId="{00000000-0000-0000-0000-000000000000}"/>
          </ac:spMkLst>
        </pc:spChg>
        <pc:spChg chg="del">
          <ac:chgData name="Aleksandra Renau" userId="c288b327-d47e-46a9-9715-d7cb851372b0" providerId="ADAL" clId="{04BF868D-5556-412A-9476-E06C63254A8E}" dt="2023-12-15T09:37:14.769" v="336" actId="478"/>
          <ac:spMkLst>
            <pc:docMk/>
            <pc:sldMk cId="0" sldId="287"/>
            <ac:spMk id="16" creationId="{00000000-0000-0000-0000-000000000000}"/>
          </ac:spMkLst>
        </pc:spChg>
        <pc:picChg chg="del">
          <ac:chgData name="Aleksandra Renau" userId="c288b327-d47e-46a9-9715-d7cb851372b0" providerId="ADAL" clId="{04BF868D-5556-412A-9476-E06C63254A8E}" dt="2023-12-15T09:38:43.596" v="400" actId="478"/>
          <ac:picMkLst>
            <pc:docMk/>
            <pc:sldMk cId="0" sldId="287"/>
            <ac:picMk id="5" creationId="{00000000-0000-0000-0000-000000000000}"/>
          </ac:picMkLst>
        </pc:picChg>
      </pc:sldChg>
      <pc:sldChg chg="del">
        <pc:chgData name="Aleksandra Renau" userId="c288b327-d47e-46a9-9715-d7cb851372b0" providerId="ADAL" clId="{04BF868D-5556-412A-9476-E06C63254A8E}" dt="2023-12-15T09:37:01.759" v="332" actId="47"/>
        <pc:sldMkLst>
          <pc:docMk/>
          <pc:sldMk cId="0" sldId="288"/>
        </pc:sldMkLst>
      </pc:sldChg>
      <pc:sldChg chg="del">
        <pc:chgData name="Aleksandra Renau" userId="c288b327-d47e-46a9-9715-d7cb851372b0" providerId="ADAL" clId="{04BF868D-5556-412A-9476-E06C63254A8E}" dt="2023-12-15T14:59:44.708" v="1374" actId="47"/>
        <pc:sldMkLst>
          <pc:docMk/>
          <pc:sldMk cId="222552743" sldId="289"/>
        </pc:sldMkLst>
      </pc:sldChg>
      <pc:sldChg chg="delSp add">
        <pc:chgData name="Aleksandra Renau" userId="c288b327-d47e-46a9-9715-d7cb851372b0" providerId="ADAL" clId="{04BF868D-5556-412A-9476-E06C63254A8E}" dt="2023-12-15T14:57:16.568" v="1351" actId="478"/>
        <pc:sldMkLst>
          <pc:docMk/>
          <pc:sldMk cId="1749552146" sldId="290"/>
        </pc:sldMkLst>
        <pc:picChg chg="del">
          <ac:chgData name="Aleksandra Renau" userId="c288b327-d47e-46a9-9715-d7cb851372b0" providerId="ADAL" clId="{04BF868D-5556-412A-9476-E06C63254A8E}" dt="2023-12-15T14:57:16.568" v="1351" actId="478"/>
          <ac:picMkLst>
            <pc:docMk/>
            <pc:sldMk cId="1749552146" sldId="290"/>
            <ac:picMk id="9" creationId="{B42E4119-BE5E-CEB9-ABB8-D3E5EE615B69}"/>
          </ac:picMkLst>
        </pc:picChg>
      </pc:sldChg>
      <pc:sldChg chg="delSp modSp add mod">
        <pc:chgData name="Aleksandra Renau" userId="c288b327-d47e-46a9-9715-d7cb851372b0" providerId="ADAL" clId="{04BF868D-5556-412A-9476-E06C63254A8E}" dt="2023-12-15T09:45:01.537" v="420" actId="120"/>
        <pc:sldMkLst>
          <pc:docMk/>
          <pc:sldMk cId="3620686337" sldId="294"/>
        </pc:sldMkLst>
        <pc:spChg chg="mod">
          <ac:chgData name="Aleksandra Renau" userId="c288b327-d47e-46a9-9715-d7cb851372b0" providerId="ADAL" clId="{04BF868D-5556-412A-9476-E06C63254A8E}" dt="2023-12-15T09:45:01.537" v="420" actId="120"/>
          <ac:spMkLst>
            <pc:docMk/>
            <pc:sldMk cId="3620686337" sldId="294"/>
            <ac:spMk id="2" creationId="{00000000-0000-0000-0000-000000000000}"/>
          </ac:spMkLst>
        </pc:spChg>
        <pc:spChg chg="mod">
          <ac:chgData name="Aleksandra Renau" userId="c288b327-d47e-46a9-9715-d7cb851372b0" providerId="ADAL" clId="{04BF868D-5556-412A-9476-E06C63254A8E}" dt="2023-12-15T09:44:28.987" v="406" actId="1076"/>
          <ac:spMkLst>
            <pc:docMk/>
            <pc:sldMk cId="3620686337" sldId="294"/>
            <ac:spMk id="19" creationId="{9B681E41-2014-99B7-1858-24AABCA45BF8}"/>
          </ac:spMkLst>
        </pc:spChg>
        <pc:spChg chg="del">
          <ac:chgData name="Aleksandra Renau" userId="c288b327-d47e-46a9-9715-d7cb851372b0" providerId="ADAL" clId="{04BF868D-5556-412A-9476-E06C63254A8E}" dt="2023-12-15T09:44:18.089" v="404" actId="478"/>
          <ac:spMkLst>
            <pc:docMk/>
            <pc:sldMk cId="3620686337" sldId="294"/>
            <ac:spMk id="20" creationId="{E232B48F-928F-0460-EBAB-B2ACBED7432E}"/>
          </ac:spMkLst>
        </pc:spChg>
        <pc:spChg chg="del">
          <ac:chgData name="Aleksandra Renau" userId="c288b327-d47e-46a9-9715-d7cb851372b0" providerId="ADAL" clId="{04BF868D-5556-412A-9476-E06C63254A8E}" dt="2023-12-15T09:44:17.202" v="403" actId="478"/>
          <ac:spMkLst>
            <pc:docMk/>
            <pc:sldMk cId="3620686337" sldId="294"/>
            <ac:spMk id="23" creationId="{0D4FC407-9EBA-EF79-B073-A5271098B6F7}"/>
          </ac:spMkLst>
        </pc:spChg>
        <pc:spChg chg="mod">
          <ac:chgData name="Aleksandra Renau" userId="c288b327-d47e-46a9-9715-d7cb851372b0" providerId="ADAL" clId="{04BF868D-5556-412A-9476-E06C63254A8E}" dt="2023-12-15T09:44:28.987" v="406" actId="1076"/>
          <ac:spMkLst>
            <pc:docMk/>
            <pc:sldMk cId="3620686337" sldId="294"/>
            <ac:spMk id="24" creationId="{5091A717-8B3C-8BDB-9D77-2AFFA6A8D63E}"/>
          </ac:spMkLst>
        </pc:spChg>
        <pc:spChg chg="mod">
          <ac:chgData name="Aleksandra Renau" userId="c288b327-d47e-46a9-9715-d7cb851372b0" providerId="ADAL" clId="{04BF868D-5556-412A-9476-E06C63254A8E}" dt="2023-12-15T09:44:28.987" v="406" actId="1076"/>
          <ac:spMkLst>
            <pc:docMk/>
            <pc:sldMk cId="3620686337" sldId="294"/>
            <ac:spMk id="25" creationId="{30E5FAA4-BBCE-BC9F-B0CC-D60462CB9E24}"/>
          </ac:spMkLst>
        </pc:spChg>
        <pc:spChg chg="mod">
          <ac:chgData name="Aleksandra Renau" userId="c288b327-d47e-46a9-9715-d7cb851372b0" providerId="ADAL" clId="{04BF868D-5556-412A-9476-E06C63254A8E}" dt="2023-12-15T09:44:28.987" v="406" actId="1076"/>
          <ac:spMkLst>
            <pc:docMk/>
            <pc:sldMk cId="3620686337" sldId="294"/>
            <ac:spMk id="26" creationId="{CE6AFBAF-649F-9867-E6B2-8625501CCD59}"/>
          </ac:spMkLst>
        </pc:spChg>
        <pc:spChg chg="mod">
          <ac:chgData name="Aleksandra Renau" userId="c288b327-d47e-46a9-9715-d7cb851372b0" providerId="ADAL" clId="{04BF868D-5556-412A-9476-E06C63254A8E}" dt="2023-12-15T09:44:28.987" v="406" actId="1076"/>
          <ac:spMkLst>
            <pc:docMk/>
            <pc:sldMk cId="3620686337" sldId="294"/>
            <ac:spMk id="27" creationId="{12653B7D-65E9-68C2-8D38-72AEC65809E6}"/>
          </ac:spMkLst>
        </pc:spChg>
        <pc:spChg chg="del">
          <ac:chgData name="Aleksandra Renau" userId="c288b327-d47e-46a9-9715-d7cb851372b0" providerId="ADAL" clId="{04BF868D-5556-412A-9476-E06C63254A8E}" dt="2023-12-15T09:44:12.435" v="402" actId="478"/>
          <ac:spMkLst>
            <pc:docMk/>
            <pc:sldMk cId="3620686337" sldId="294"/>
            <ac:spMk id="35" creationId="{2F42C910-3CC7-2106-B891-036328D7BF4D}"/>
          </ac:spMkLst>
        </pc:spChg>
        <pc:spChg chg="del">
          <ac:chgData name="Aleksandra Renau" userId="c288b327-d47e-46a9-9715-d7cb851372b0" providerId="ADAL" clId="{04BF868D-5556-412A-9476-E06C63254A8E}" dt="2023-12-15T09:44:12.435" v="402" actId="478"/>
          <ac:spMkLst>
            <pc:docMk/>
            <pc:sldMk cId="3620686337" sldId="294"/>
            <ac:spMk id="36" creationId="{71006448-FB2F-5E5B-A757-977D1FF9073E}"/>
          </ac:spMkLst>
        </pc:spChg>
        <pc:spChg chg="del">
          <ac:chgData name="Aleksandra Renau" userId="c288b327-d47e-46a9-9715-d7cb851372b0" providerId="ADAL" clId="{04BF868D-5556-412A-9476-E06C63254A8E}" dt="2023-12-15T09:44:12.435" v="402" actId="478"/>
          <ac:spMkLst>
            <pc:docMk/>
            <pc:sldMk cId="3620686337" sldId="294"/>
            <ac:spMk id="37" creationId="{1A47282B-2A00-519A-638A-90BB46A14C0A}"/>
          </ac:spMkLst>
        </pc:spChg>
        <pc:spChg chg="del">
          <ac:chgData name="Aleksandra Renau" userId="c288b327-d47e-46a9-9715-d7cb851372b0" providerId="ADAL" clId="{04BF868D-5556-412A-9476-E06C63254A8E}" dt="2023-12-15T09:44:12.435" v="402" actId="478"/>
          <ac:spMkLst>
            <pc:docMk/>
            <pc:sldMk cId="3620686337" sldId="294"/>
            <ac:spMk id="38" creationId="{32172D28-F8F4-62BE-6AF8-55CD9CAB4EB6}"/>
          </ac:spMkLst>
        </pc:spChg>
        <pc:spChg chg="del">
          <ac:chgData name="Aleksandra Renau" userId="c288b327-d47e-46a9-9715-d7cb851372b0" providerId="ADAL" clId="{04BF868D-5556-412A-9476-E06C63254A8E}" dt="2023-12-15T09:44:12.435" v="402" actId="478"/>
          <ac:spMkLst>
            <pc:docMk/>
            <pc:sldMk cId="3620686337" sldId="294"/>
            <ac:spMk id="41" creationId="{E01291B7-9D1C-8844-887F-CF7092FBE530}"/>
          </ac:spMkLst>
        </pc:spChg>
        <pc:spChg chg="del">
          <ac:chgData name="Aleksandra Renau" userId="c288b327-d47e-46a9-9715-d7cb851372b0" providerId="ADAL" clId="{04BF868D-5556-412A-9476-E06C63254A8E}" dt="2023-12-15T09:44:12.435" v="402" actId="478"/>
          <ac:spMkLst>
            <pc:docMk/>
            <pc:sldMk cId="3620686337" sldId="294"/>
            <ac:spMk id="42" creationId="{28F6C3AB-9FB7-6DF6-6DEB-D1A8CB609657}"/>
          </ac:spMkLst>
        </pc:spChg>
        <pc:spChg chg="del">
          <ac:chgData name="Aleksandra Renau" userId="c288b327-d47e-46a9-9715-d7cb851372b0" providerId="ADAL" clId="{04BF868D-5556-412A-9476-E06C63254A8E}" dt="2023-12-15T09:44:12.435" v="402" actId="478"/>
          <ac:spMkLst>
            <pc:docMk/>
            <pc:sldMk cId="3620686337" sldId="294"/>
            <ac:spMk id="43" creationId="{F7EB52F9-18CF-F9C6-2AD1-75195B518DDF}"/>
          </ac:spMkLst>
        </pc:spChg>
        <pc:spChg chg="del">
          <ac:chgData name="Aleksandra Renau" userId="c288b327-d47e-46a9-9715-d7cb851372b0" providerId="ADAL" clId="{04BF868D-5556-412A-9476-E06C63254A8E}" dt="2023-12-15T09:44:12.435" v="402" actId="478"/>
          <ac:spMkLst>
            <pc:docMk/>
            <pc:sldMk cId="3620686337" sldId="294"/>
            <ac:spMk id="44" creationId="{94424E7A-B4A2-5503-6737-6DAD3C7E319F}"/>
          </ac:spMkLst>
        </pc:spChg>
        <pc:spChg chg="del">
          <ac:chgData name="Aleksandra Renau" userId="c288b327-d47e-46a9-9715-d7cb851372b0" providerId="ADAL" clId="{04BF868D-5556-412A-9476-E06C63254A8E}" dt="2023-12-15T09:44:12.435" v="402" actId="478"/>
          <ac:spMkLst>
            <pc:docMk/>
            <pc:sldMk cId="3620686337" sldId="294"/>
            <ac:spMk id="45" creationId="{E19DF24E-E67F-5B39-9D1B-36C46DB8B19A}"/>
          </ac:spMkLst>
        </pc:spChg>
        <pc:spChg chg="del">
          <ac:chgData name="Aleksandra Renau" userId="c288b327-d47e-46a9-9715-d7cb851372b0" providerId="ADAL" clId="{04BF868D-5556-412A-9476-E06C63254A8E}" dt="2023-12-15T09:44:12.435" v="402" actId="478"/>
          <ac:spMkLst>
            <pc:docMk/>
            <pc:sldMk cId="3620686337" sldId="294"/>
            <ac:spMk id="46" creationId="{564A6BB9-FB6D-622C-256D-EADEF5BF0232}"/>
          </ac:spMkLst>
        </pc:spChg>
        <pc:spChg chg="del">
          <ac:chgData name="Aleksandra Renau" userId="c288b327-d47e-46a9-9715-d7cb851372b0" providerId="ADAL" clId="{04BF868D-5556-412A-9476-E06C63254A8E}" dt="2023-12-15T09:44:19.016" v="405" actId="478"/>
          <ac:spMkLst>
            <pc:docMk/>
            <pc:sldMk cId="3620686337" sldId="294"/>
            <ac:spMk id="48" creationId="{1890012F-495F-7524-6D82-50E1B3F4CA85}"/>
          </ac:spMkLst>
        </pc:spChg>
        <pc:picChg chg="mod">
          <ac:chgData name="Aleksandra Renau" userId="c288b327-d47e-46a9-9715-d7cb851372b0" providerId="ADAL" clId="{04BF868D-5556-412A-9476-E06C63254A8E}" dt="2023-12-15T09:44:28.987" v="406" actId="1076"/>
          <ac:picMkLst>
            <pc:docMk/>
            <pc:sldMk cId="3620686337" sldId="294"/>
            <ac:picMk id="14" creationId="{B5544B29-3057-E89A-3FF3-A78BC3CFDAC8}"/>
          </ac:picMkLst>
        </pc:picChg>
        <pc:picChg chg="mod">
          <ac:chgData name="Aleksandra Renau" userId="c288b327-d47e-46a9-9715-d7cb851372b0" providerId="ADAL" clId="{04BF868D-5556-412A-9476-E06C63254A8E}" dt="2023-12-15T09:44:28.987" v="406" actId="1076"/>
          <ac:picMkLst>
            <pc:docMk/>
            <pc:sldMk cId="3620686337" sldId="294"/>
            <ac:picMk id="32" creationId="{1F312873-4A53-25B9-050E-F3FCB882D2E4}"/>
          </ac:picMkLst>
        </pc:picChg>
        <pc:picChg chg="mod">
          <ac:chgData name="Aleksandra Renau" userId="c288b327-d47e-46a9-9715-d7cb851372b0" providerId="ADAL" clId="{04BF868D-5556-412A-9476-E06C63254A8E}" dt="2023-12-15T09:44:28.987" v="406" actId="1076"/>
          <ac:picMkLst>
            <pc:docMk/>
            <pc:sldMk cId="3620686337" sldId="294"/>
            <ac:picMk id="33" creationId="{567263D9-8902-C5DF-EC27-96BE1211A89D}"/>
          </ac:picMkLst>
        </pc:picChg>
        <pc:picChg chg="mod">
          <ac:chgData name="Aleksandra Renau" userId="c288b327-d47e-46a9-9715-d7cb851372b0" providerId="ADAL" clId="{04BF868D-5556-412A-9476-E06C63254A8E}" dt="2023-12-15T09:44:28.987" v="406" actId="1076"/>
          <ac:picMkLst>
            <pc:docMk/>
            <pc:sldMk cId="3620686337" sldId="294"/>
            <ac:picMk id="34" creationId="{7D1287E2-F366-43E3-FA17-153E6A4334A9}"/>
          </ac:picMkLst>
        </pc:picChg>
      </pc:sldChg>
      <pc:sldChg chg="addSp delSp modSp add mod">
        <pc:chgData name="Aleksandra Renau" userId="c288b327-d47e-46a9-9715-d7cb851372b0" providerId="ADAL" clId="{04BF868D-5556-412A-9476-E06C63254A8E}" dt="2023-12-15T14:40:20.917" v="701" actId="20577"/>
        <pc:sldMkLst>
          <pc:docMk/>
          <pc:sldMk cId="2062246462" sldId="295"/>
        </pc:sldMkLst>
        <pc:spChg chg="mod">
          <ac:chgData name="Aleksandra Renau" userId="c288b327-d47e-46a9-9715-d7cb851372b0" providerId="ADAL" clId="{04BF868D-5556-412A-9476-E06C63254A8E}" dt="2023-12-15T14:40:20.917" v="701" actId="20577"/>
          <ac:spMkLst>
            <pc:docMk/>
            <pc:sldMk cId="2062246462" sldId="295"/>
            <ac:spMk id="2" creationId="{00000000-0000-0000-0000-000000000000}"/>
          </ac:spMkLst>
        </pc:spChg>
        <pc:spChg chg="add mod">
          <ac:chgData name="Aleksandra Renau" userId="c288b327-d47e-46a9-9715-d7cb851372b0" providerId="ADAL" clId="{04BF868D-5556-412A-9476-E06C63254A8E}" dt="2023-12-15T14:39:33.047" v="647" actId="1076"/>
          <ac:spMkLst>
            <pc:docMk/>
            <pc:sldMk cId="2062246462" sldId="295"/>
            <ac:spMk id="5" creationId="{803DB46D-2562-1C4B-E345-031FD2C4C08D}"/>
          </ac:spMkLst>
        </pc:spChg>
        <pc:spChg chg="add mod">
          <ac:chgData name="Aleksandra Renau" userId="c288b327-d47e-46a9-9715-d7cb851372b0" providerId="ADAL" clId="{04BF868D-5556-412A-9476-E06C63254A8E}" dt="2023-12-15T14:39:45.405" v="660" actId="20577"/>
          <ac:spMkLst>
            <pc:docMk/>
            <pc:sldMk cId="2062246462" sldId="295"/>
            <ac:spMk id="6" creationId="{D2854FD6-A12A-C13C-9FEF-A5A02BF194A0}"/>
          </ac:spMkLst>
        </pc:spChg>
        <pc:spChg chg="mod">
          <ac:chgData name="Aleksandra Renau" userId="c288b327-d47e-46a9-9715-d7cb851372b0" providerId="ADAL" clId="{04BF868D-5556-412A-9476-E06C63254A8E}" dt="2023-12-15T14:38:52.287" v="642" actId="14100"/>
          <ac:spMkLst>
            <pc:docMk/>
            <pc:sldMk cId="2062246462" sldId="295"/>
            <ac:spMk id="10" creationId="{9DA1EF36-4ABE-45E0-DA3E-1F757593ABBE}"/>
          </ac:spMkLst>
        </pc:spChg>
        <pc:spChg chg="del">
          <ac:chgData name="Aleksandra Renau" userId="c288b327-d47e-46a9-9715-d7cb851372b0" providerId="ADAL" clId="{04BF868D-5556-412A-9476-E06C63254A8E}" dt="2023-12-15T14:38:45.445" v="640" actId="478"/>
          <ac:spMkLst>
            <pc:docMk/>
            <pc:sldMk cId="2062246462" sldId="295"/>
            <ac:spMk id="24" creationId="{07D37DA2-1A86-C34F-2931-42EE44CD9DEA}"/>
          </ac:spMkLst>
        </pc:spChg>
        <pc:spChg chg="del">
          <ac:chgData name="Aleksandra Renau" userId="c288b327-d47e-46a9-9715-d7cb851372b0" providerId="ADAL" clId="{04BF868D-5556-412A-9476-E06C63254A8E}" dt="2023-12-15T14:38:43.685" v="639" actId="478"/>
          <ac:spMkLst>
            <pc:docMk/>
            <pc:sldMk cId="2062246462" sldId="295"/>
            <ac:spMk id="25" creationId="{1542233D-9172-98F1-553B-3F15DDF11A86}"/>
          </ac:spMkLst>
        </pc:spChg>
        <pc:spChg chg="del">
          <ac:chgData name="Aleksandra Renau" userId="c288b327-d47e-46a9-9715-d7cb851372b0" providerId="ADAL" clId="{04BF868D-5556-412A-9476-E06C63254A8E}" dt="2023-12-15T14:38:46.872" v="641" actId="478"/>
          <ac:spMkLst>
            <pc:docMk/>
            <pc:sldMk cId="2062246462" sldId="295"/>
            <ac:spMk id="28" creationId="{03F83590-5C2B-62FB-AE2F-9871532B1339}"/>
          </ac:spMkLst>
        </pc:spChg>
        <pc:spChg chg="del">
          <ac:chgData name="Aleksandra Renau" userId="c288b327-d47e-46a9-9715-d7cb851372b0" providerId="ADAL" clId="{04BF868D-5556-412A-9476-E06C63254A8E}" dt="2023-12-15T14:39:47.023" v="661" actId="478"/>
          <ac:spMkLst>
            <pc:docMk/>
            <pc:sldMk cId="2062246462" sldId="295"/>
            <ac:spMk id="29" creationId="{996B2B13-2778-2035-04AC-230CAB728F89}"/>
          </ac:spMkLst>
        </pc:spChg>
        <pc:spChg chg="mod">
          <ac:chgData name="Aleksandra Renau" userId="c288b327-d47e-46a9-9715-d7cb851372b0" providerId="ADAL" clId="{04BF868D-5556-412A-9476-E06C63254A8E}" dt="2023-12-15T14:38:29.464" v="637" actId="20577"/>
          <ac:spMkLst>
            <pc:docMk/>
            <pc:sldMk cId="2062246462" sldId="295"/>
            <ac:spMk id="31" creationId="{B03CCD00-8F76-0640-00E2-BAD2F5E4E71A}"/>
          </ac:spMkLst>
        </pc:spChg>
        <pc:picChg chg="del">
          <ac:chgData name="Aleksandra Renau" userId="c288b327-d47e-46a9-9715-d7cb851372b0" providerId="ADAL" clId="{04BF868D-5556-412A-9476-E06C63254A8E}" dt="2023-12-15T14:38:34.057" v="638" actId="478"/>
          <ac:picMkLst>
            <pc:docMk/>
            <pc:sldMk cId="2062246462" sldId="295"/>
            <ac:picMk id="9" creationId="{B42E4119-BE5E-CEB9-ABB8-D3E5EE615B69}"/>
          </ac:picMkLst>
        </pc:picChg>
      </pc:sldChg>
      <pc:sldChg chg="addSp delSp modSp add mod">
        <pc:chgData name="Aleksandra Renau" userId="c288b327-d47e-46a9-9715-d7cb851372b0" providerId="ADAL" clId="{04BF868D-5556-412A-9476-E06C63254A8E}" dt="2023-12-15T14:56:34.435" v="1350" actId="1076"/>
        <pc:sldMkLst>
          <pc:docMk/>
          <pc:sldMk cId="1182251923" sldId="296"/>
        </pc:sldMkLst>
        <pc:spChg chg="mod">
          <ac:chgData name="Aleksandra Renau" userId="c288b327-d47e-46a9-9715-d7cb851372b0" providerId="ADAL" clId="{04BF868D-5556-412A-9476-E06C63254A8E}" dt="2023-12-15T14:47:30.609" v="825" actId="20577"/>
          <ac:spMkLst>
            <pc:docMk/>
            <pc:sldMk cId="1182251923" sldId="296"/>
            <ac:spMk id="2" creationId="{00000000-0000-0000-0000-000000000000}"/>
          </ac:spMkLst>
        </pc:spChg>
        <pc:spChg chg="add mod">
          <ac:chgData name="Aleksandra Renau" userId="c288b327-d47e-46a9-9715-d7cb851372b0" providerId="ADAL" clId="{04BF868D-5556-412A-9476-E06C63254A8E}" dt="2023-12-15T14:51:35.162" v="1002" actId="404"/>
          <ac:spMkLst>
            <pc:docMk/>
            <pc:sldMk cId="1182251923" sldId="296"/>
            <ac:spMk id="5" creationId="{576D6D8F-26ED-56F9-E6F8-2951AE35D3F9}"/>
          </ac:spMkLst>
        </pc:spChg>
        <pc:spChg chg="add mod">
          <ac:chgData name="Aleksandra Renau" userId="c288b327-d47e-46a9-9715-d7cb851372b0" providerId="ADAL" clId="{04BF868D-5556-412A-9476-E06C63254A8E}" dt="2023-12-15T14:53:13.015" v="1105" actId="14100"/>
          <ac:spMkLst>
            <pc:docMk/>
            <pc:sldMk cId="1182251923" sldId="296"/>
            <ac:spMk id="9" creationId="{3B07F102-03A6-A680-C664-966222285864}"/>
          </ac:spMkLst>
        </pc:spChg>
        <pc:spChg chg="add mod">
          <ac:chgData name="Aleksandra Renau" userId="c288b327-d47e-46a9-9715-d7cb851372b0" providerId="ADAL" clId="{04BF868D-5556-412A-9476-E06C63254A8E}" dt="2023-12-15T14:52:01.265" v="1031" actId="20577"/>
          <ac:spMkLst>
            <pc:docMk/>
            <pc:sldMk cId="1182251923" sldId="296"/>
            <ac:spMk id="10" creationId="{F558FA7B-7C48-213E-B675-055E43FAB47C}"/>
          </ac:spMkLst>
        </pc:spChg>
        <pc:spChg chg="del">
          <ac:chgData name="Aleksandra Renau" userId="c288b327-d47e-46a9-9715-d7cb851372b0" providerId="ADAL" clId="{04BF868D-5556-412A-9476-E06C63254A8E}" dt="2023-12-15T14:47:38.828" v="832" actId="478"/>
          <ac:spMkLst>
            <pc:docMk/>
            <pc:sldMk cId="1182251923" sldId="296"/>
            <ac:spMk id="11" creationId="{00000000-0000-0000-0000-000000000000}"/>
          </ac:spMkLst>
        </pc:spChg>
        <pc:spChg chg="del">
          <ac:chgData name="Aleksandra Renau" userId="c288b327-d47e-46a9-9715-d7cb851372b0" providerId="ADAL" clId="{04BF868D-5556-412A-9476-E06C63254A8E}" dt="2023-12-15T14:47:37.241" v="831" actId="478"/>
          <ac:spMkLst>
            <pc:docMk/>
            <pc:sldMk cId="1182251923" sldId="296"/>
            <ac:spMk id="14" creationId="{E6ACEF3F-C236-95C3-8A68-D305DBAAABA0}"/>
          </ac:spMkLst>
        </pc:spChg>
        <pc:spChg chg="add mod">
          <ac:chgData name="Aleksandra Renau" userId="c288b327-d47e-46a9-9715-d7cb851372b0" providerId="ADAL" clId="{04BF868D-5556-412A-9476-E06C63254A8E}" dt="2023-12-15T14:55:36.400" v="1327" actId="20577"/>
          <ac:spMkLst>
            <pc:docMk/>
            <pc:sldMk cId="1182251923" sldId="296"/>
            <ac:spMk id="15" creationId="{F8675A89-2835-E1A0-456D-1577B1C09AF1}"/>
          </ac:spMkLst>
        </pc:spChg>
        <pc:spChg chg="add mod">
          <ac:chgData name="Aleksandra Renau" userId="c288b327-d47e-46a9-9715-d7cb851372b0" providerId="ADAL" clId="{04BF868D-5556-412A-9476-E06C63254A8E}" dt="2023-12-15T14:53:45.958" v="1118" actId="20577"/>
          <ac:spMkLst>
            <pc:docMk/>
            <pc:sldMk cId="1182251923" sldId="296"/>
            <ac:spMk id="16" creationId="{3756E304-5A39-C3BB-8619-0381DE02E3E6}"/>
          </ac:spMkLst>
        </pc:spChg>
        <pc:spChg chg="del">
          <ac:chgData name="Aleksandra Renau" userId="c288b327-d47e-46a9-9715-d7cb851372b0" providerId="ADAL" clId="{04BF868D-5556-412A-9476-E06C63254A8E}" dt="2023-12-15T14:47:34.846" v="828" actId="478"/>
          <ac:spMkLst>
            <pc:docMk/>
            <pc:sldMk cId="1182251923" sldId="296"/>
            <ac:spMk id="17" creationId="{00000000-0000-0000-0000-000000000000}"/>
          </ac:spMkLst>
        </pc:spChg>
        <pc:spChg chg="add mod">
          <ac:chgData name="Aleksandra Renau" userId="c288b327-d47e-46a9-9715-d7cb851372b0" providerId="ADAL" clId="{04BF868D-5556-412A-9476-E06C63254A8E}" dt="2023-12-15T14:56:34.435" v="1350" actId="1076"/>
          <ac:spMkLst>
            <pc:docMk/>
            <pc:sldMk cId="1182251923" sldId="296"/>
            <ac:spMk id="18" creationId="{438896BB-23B3-6C05-BFFE-677FC9A2979E}"/>
          </ac:spMkLst>
        </pc:spChg>
        <pc:spChg chg="add mod">
          <ac:chgData name="Aleksandra Renau" userId="c288b327-d47e-46a9-9715-d7cb851372b0" providerId="ADAL" clId="{04BF868D-5556-412A-9476-E06C63254A8E}" dt="2023-12-15T14:56:34.435" v="1350" actId="1076"/>
          <ac:spMkLst>
            <pc:docMk/>
            <pc:sldMk cId="1182251923" sldId="296"/>
            <ac:spMk id="19" creationId="{ABB66EEB-B9F3-F8A5-80E4-6CAA19A8596D}"/>
          </ac:spMkLst>
        </pc:spChg>
        <pc:spChg chg="mod">
          <ac:chgData name="Aleksandra Renau" userId="c288b327-d47e-46a9-9715-d7cb851372b0" providerId="ADAL" clId="{04BF868D-5556-412A-9476-E06C63254A8E}" dt="2023-12-15T14:51:37.954" v="1003" actId="1076"/>
          <ac:spMkLst>
            <pc:docMk/>
            <pc:sldMk cId="1182251923" sldId="296"/>
            <ac:spMk id="20" creationId="{00000000-0000-0000-0000-000000000000}"/>
          </ac:spMkLst>
        </pc:spChg>
        <pc:spChg chg="del mod">
          <ac:chgData name="Aleksandra Renau" userId="c288b327-d47e-46a9-9715-d7cb851372b0" providerId="ADAL" clId="{04BF868D-5556-412A-9476-E06C63254A8E}" dt="2023-12-15T14:47:36.345" v="830" actId="478"/>
          <ac:spMkLst>
            <pc:docMk/>
            <pc:sldMk cId="1182251923" sldId="296"/>
            <ac:spMk id="21" creationId="{00000000-0000-0000-0000-000000000000}"/>
          </ac:spMkLst>
        </pc:spChg>
        <pc:spChg chg="add mod">
          <ac:chgData name="Aleksandra Renau" userId="c288b327-d47e-46a9-9715-d7cb851372b0" providerId="ADAL" clId="{04BF868D-5556-412A-9476-E06C63254A8E}" dt="2023-12-15T14:56:29.664" v="1349" actId="1076"/>
          <ac:spMkLst>
            <pc:docMk/>
            <pc:sldMk cId="1182251923" sldId="296"/>
            <ac:spMk id="22" creationId="{BE84CB7A-53BE-0587-C276-9DEAD4885EAB}"/>
          </ac:spMkLst>
        </pc:spChg>
        <pc:spChg chg="del">
          <ac:chgData name="Aleksandra Renau" userId="c288b327-d47e-46a9-9715-d7cb851372b0" providerId="ADAL" clId="{04BF868D-5556-412A-9476-E06C63254A8E}" dt="2023-12-15T14:47:32.649" v="826" actId="478"/>
          <ac:spMkLst>
            <pc:docMk/>
            <pc:sldMk cId="1182251923" sldId="296"/>
            <ac:spMk id="23" creationId="{00000000-0000-0000-0000-000000000000}"/>
          </ac:spMkLst>
        </pc:spChg>
        <pc:spChg chg="del">
          <ac:chgData name="Aleksandra Renau" userId="c288b327-d47e-46a9-9715-d7cb851372b0" providerId="ADAL" clId="{04BF868D-5556-412A-9476-E06C63254A8E}" dt="2023-12-15T14:47:33.250" v="827" actId="478"/>
          <ac:spMkLst>
            <pc:docMk/>
            <pc:sldMk cId="1182251923" sldId="296"/>
            <ac:spMk id="24" creationId="{00000000-0000-0000-0000-000000000000}"/>
          </ac:spMkLst>
        </pc:spChg>
        <pc:spChg chg="add mod">
          <ac:chgData name="Aleksandra Renau" userId="c288b327-d47e-46a9-9715-d7cb851372b0" providerId="ADAL" clId="{04BF868D-5556-412A-9476-E06C63254A8E}" dt="2023-12-15T14:56:29.664" v="1349" actId="1076"/>
          <ac:spMkLst>
            <pc:docMk/>
            <pc:sldMk cId="1182251923" sldId="296"/>
            <ac:spMk id="25" creationId="{94DCC07A-C828-E2CD-1F32-B7FAAD03E50B}"/>
          </ac:spMkLst>
        </pc:spChg>
      </pc:sldChg>
      <pc:sldChg chg="addSp modSp new del mod">
        <pc:chgData name="Aleksandra Renau" userId="c288b327-d47e-46a9-9715-d7cb851372b0" providerId="ADAL" clId="{04BF868D-5556-412A-9476-E06C63254A8E}" dt="2023-12-15T14:44:02.489" v="743" actId="47"/>
        <pc:sldMkLst>
          <pc:docMk/>
          <pc:sldMk cId="4008818415" sldId="296"/>
        </pc:sldMkLst>
        <pc:spChg chg="add mod">
          <ac:chgData name="Aleksandra Renau" userId="c288b327-d47e-46a9-9715-d7cb851372b0" providerId="ADAL" clId="{04BF868D-5556-412A-9476-E06C63254A8E}" dt="2023-12-15T14:43:59.309" v="742" actId="6549"/>
          <ac:spMkLst>
            <pc:docMk/>
            <pc:sldMk cId="4008818415" sldId="296"/>
            <ac:spMk id="5" creationId="{89D43C17-E2DC-AA6D-5E84-6211DF89F6D3}"/>
          </ac:spMkLst>
        </pc:spChg>
      </pc:sldChg>
      <pc:sldChg chg="modSp new del mod">
        <pc:chgData name="Aleksandra Renau" userId="c288b327-d47e-46a9-9715-d7cb851372b0" providerId="ADAL" clId="{04BF868D-5556-412A-9476-E06C63254A8E}" dt="2023-12-15T14:51:48.132" v="1011" actId="47"/>
        <pc:sldMkLst>
          <pc:docMk/>
          <pc:sldMk cId="1684511429" sldId="297"/>
        </pc:sldMkLst>
        <pc:spChg chg="mod">
          <ac:chgData name="Aleksandra Renau" userId="c288b327-d47e-46a9-9715-d7cb851372b0" providerId="ADAL" clId="{04BF868D-5556-412A-9476-E06C63254A8E}" dt="2023-12-15T14:51:45.876" v="1010" actId="20577"/>
          <ac:spMkLst>
            <pc:docMk/>
            <pc:sldMk cId="1684511429" sldId="297"/>
            <ac:spMk id="2" creationId="{E7539936-4036-02EF-A0BA-1D62F535665D}"/>
          </ac:spMkLst>
        </pc:spChg>
      </pc:sldChg>
      <pc:sldChg chg="new del">
        <pc:chgData name="Aleksandra Renau" userId="c288b327-d47e-46a9-9715-d7cb851372b0" providerId="ADAL" clId="{04BF868D-5556-412A-9476-E06C63254A8E}" dt="2023-12-15T14:51:54.280" v="1013" actId="47"/>
        <pc:sldMkLst>
          <pc:docMk/>
          <pc:sldMk cId="3369628595" sldId="297"/>
        </pc:sldMkLst>
      </pc:sldChg>
      <pc:sldMasterChg chg="del delSldLayout">
        <pc:chgData name="Aleksandra Renau" userId="c288b327-d47e-46a9-9715-d7cb851372b0" providerId="ADAL" clId="{04BF868D-5556-412A-9476-E06C63254A8E}" dt="2023-12-15T14:47:01.666" v="791" actId="2696"/>
        <pc:sldMasterMkLst>
          <pc:docMk/>
          <pc:sldMasterMk cId="0" sldId="2147483660"/>
        </pc:sldMasterMkLst>
        <pc:sldLayoutChg chg="del">
          <pc:chgData name="Aleksandra Renau" userId="c288b327-d47e-46a9-9715-d7cb851372b0" providerId="ADAL" clId="{04BF868D-5556-412A-9476-E06C63254A8E}" dt="2023-12-15T14:47:01.666" v="791" actId="2696"/>
          <pc:sldLayoutMkLst>
            <pc:docMk/>
            <pc:sldMasterMk cId="0" sldId="2147483660"/>
            <pc:sldLayoutMk cId="0" sldId="2147483661"/>
          </pc:sldLayoutMkLst>
        </pc:sldLayoutChg>
        <pc:sldLayoutChg chg="del">
          <pc:chgData name="Aleksandra Renau" userId="c288b327-d47e-46a9-9715-d7cb851372b0" providerId="ADAL" clId="{04BF868D-5556-412A-9476-E06C63254A8E}" dt="2023-12-15T14:47:01.666" v="791" actId="2696"/>
          <pc:sldLayoutMkLst>
            <pc:docMk/>
            <pc:sldMasterMk cId="0" sldId="2147483660"/>
            <pc:sldLayoutMk cId="0" sldId="2147483662"/>
          </pc:sldLayoutMkLst>
        </pc:sldLayoutChg>
        <pc:sldLayoutChg chg="del">
          <pc:chgData name="Aleksandra Renau" userId="c288b327-d47e-46a9-9715-d7cb851372b0" providerId="ADAL" clId="{04BF868D-5556-412A-9476-E06C63254A8E}" dt="2023-12-15T14:47:01.666" v="791" actId="2696"/>
          <pc:sldLayoutMkLst>
            <pc:docMk/>
            <pc:sldMasterMk cId="0" sldId="2147483660"/>
            <pc:sldLayoutMk cId="0" sldId="2147483663"/>
          </pc:sldLayoutMkLst>
        </pc:sldLayoutChg>
        <pc:sldLayoutChg chg="del">
          <pc:chgData name="Aleksandra Renau" userId="c288b327-d47e-46a9-9715-d7cb851372b0" providerId="ADAL" clId="{04BF868D-5556-412A-9476-E06C63254A8E}" dt="2023-12-15T14:47:01.666" v="791" actId="2696"/>
          <pc:sldLayoutMkLst>
            <pc:docMk/>
            <pc:sldMasterMk cId="0" sldId="2147483660"/>
            <pc:sldLayoutMk cId="0" sldId="2147483664"/>
          </pc:sldLayoutMkLst>
        </pc:sldLayoutChg>
        <pc:sldLayoutChg chg="del">
          <pc:chgData name="Aleksandra Renau" userId="c288b327-d47e-46a9-9715-d7cb851372b0" providerId="ADAL" clId="{04BF868D-5556-412A-9476-E06C63254A8E}" dt="2023-12-15T14:47:01.666" v="791" actId="2696"/>
          <pc:sldLayoutMkLst>
            <pc:docMk/>
            <pc:sldMasterMk cId="0" sldId="2147483660"/>
            <pc:sldLayoutMk cId="0" sldId="2147483665"/>
          </pc:sldLayoutMkLst>
        </pc:sldLayoutChg>
        <pc:sldLayoutChg chg="del">
          <pc:chgData name="Aleksandra Renau" userId="c288b327-d47e-46a9-9715-d7cb851372b0" providerId="ADAL" clId="{04BF868D-5556-412A-9476-E06C63254A8E}" dt="2023-12-15T14:47:01.666" v="791" actId="2696"/>
          <pc:sldLayoutMkLst>
            <pc:docMk/>
            <pc:sldMasterMk cId="0" sldId="2147483660"/>
            <pc:sldLayoutMk cId="0" sldId="2147483666"/>
          </pc:sldLayoutMkLst>
        </pc:sldLayoutChg>
        <pc:sldLayoutChg chg="del">
          <pc:chgData name="Aleksandra Renau" userId="c288b327-d47e-46a9-9715-d7cb851372b0" providerId="ADAL" clId="{04BF868D-5556-412A-9476-E06C63254A8E}" dt="2023-12-15T14:47:01.666" v="791" actId="2696"/>
          <pc:sldLayoutMkLst>
            <pc:docMk/>
            <pc:sldMasterMk cId="0" sldId="2147483660"/>
            <pc:sldLayoutMk cId="0" sldId="2147483667"/>
          </pc:sldLayoutMkLst>
        </pc:sldLayoutChg>
        <pc:sldLayoutChg chg="del">
          <pc:chgData name="Aleksandra Renau" userId="c288b327-d47e-46a9-9715-d7cb851372b0" providerId="ADAL" clId="{04BF868D-5556-412A-9476-E06C63254A8E}" dt="2023-12-15T14:47:01.666" v="791" actId="2696"/>
          <pc:sldLayoutMkLst>
            <pc:docMk/>
            <pc:sldMasterMk cId="0" sldId="2147483660"/>
            <pc:sldLayoutMk cId="0" sldId="2147483668"/>
          </pc:sldLayoutMkLst>
        </pc:sldLayoutChg>
        <pc:sldLayoutChg chg="del">
          <pc:chgData name="Aleksandra Renau" userId="c288b327-d47e-46a9-9715-d7cb851372b0" providerId="ADAL" clId="{04BF868D-5556-412A-9476-E06C63254A8E}" dt="2023-12-15T14:47:01.666" v="791" actId="2696"/>
          <pc:sldLayoutMkLst>
            <pc:docMk/>
            <pc:sldMasterMk cId="0" sldId="2147483660"/>
            <pc:sldLayoutMk cId="0" sldId="2147483669"/>
          </pc:sldLayoutMkLst>
        </pc:sldLayoutChg>
        <pc:sldLayoutChg chg="del">
          <pc:chgData name="Aleksandra Renau" userId="c288b327-d47e-46a9-9715-d7cb851372b0" providerId="ADAL" clId="{04BF868D-5556-412A-9476-E06C63254A8E}" dt="2023-12-15T14:47:01.666" v="791" actId="2696"/>
          <pc:sldLayoutMkLst>
            <pc:docMk/>
            <pc:sldMasterMk cId="0" sldId="2147483660"/>
            <pc:sldLayoutMk cId="0" sldId="2147483670"/>
          </pc:sldLayoutMkLst>
        </pc:sldLayoutChg>
        <pc:sldLayoutChg chg="del">
          <pc:chgData name="Aleksandra Renau" userId="c288b327-d47e-46a9-9715-d7cb851372b0" providerId="ADAL" clId="{04BF868D-5556-412A-9476-E06C63254A8E}" dt="2023-12-15T14:47:01.666" v="791" actId="2696"/>
          <pc:sldLayoutMkLst>
            <pc:docMk/>
            <pc:sldMasterMk cId="0" sldId="2147483660"/>
            <pc:sldLayoutMk cId="0" sldId="2147483671"/>
          </pc:sldLayoutMkLst>
        </pc:sldLayoutChg>
      </pc:sldMasterChg>
    </pc:docChg>
  </pc:docChgLst>
  <pc:docChgLst>
    <pc:chgData name="Aleksandra Renau" userId="c288b327-d47e-46a9-9715-d7cb851372b0" providerId="ADAL" clId="{102A6FAC-E1AB-470D-AE66-59BA1D596ECB}"/>
    <pc:docChg chg="modSld">
      <pc:chgData name="Aleksandra Renau" userId="c288b327-d47e-46a9-9715-d7cb851372b0" providerId="ADAL" clId="{102A6FAC-E1AB-470D-AE66-59BA1D596ECB}" dt="2024-01-08T07:56:20.400" v="1" actId="1076"/>
      <pc:docMkLst>
        <pc:docMk/>
      </pc:docMkLst>
      <pc:sldChg chg="delSp modSp">
        <pc:chgData name="Aleksandra Renau" userId="c288b327-d47e-46a9-9715-d7cb851372b0" providerId="ADAL" clId="{102A6FAC-E1AB-470D-AE66-59BA1D596ECB}" dt="2024-01-08T07:56:20.400" v="1" actId="1076"/>
        <pc:sldMkLst>
          <pc:docMk/>
          <pc:sldMk cId="0" sldId="264"/>
        </pc:sldMkLst>
        <pc:picChg chg="del">
          <ac:chgData name="Aleksandra Renau" userId="c288b327-d47e-46a9-9715-d7cb851372b0" providerId="ADAL" clId="{102A6FAC-E1AB-470D-AE66-59BA1D596ECB}" dt="2024-01-08T07:56:17.697" v="0" actId="478"/>
          <ac:picMkLst>
            <pc:docMk/>
            <pc:sldMk cId="0" sldId="264"/>
            <ac:picMk id="2050" creationId="{00000000-0000-0000-0000-000000000000}"/>
          </ac:picMkLst>
        </pc:picChg>
        <pc:picChg chg="mod">
          <ac:chgData name="Aleksandra Renau" userId="c288b327-d47e-46a9-9715-d7cb851372b0" providerId="ADAL" clId="{102A6FAC-E1AB-470D-AE66-59BA1D596ECB}" dt="2024-01-08T07:56:20.400" v="1" actId="1076"/>
          <ac:picMkLst>
            <pc:docMk/>
            <pc:sldMk cId="0" sldId="264"/>
            <ac:picMk id="205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8CF1C-4966-47A5-A552-F08E2BDC2DE8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E9DEE-70E0-401E-8D74-6E4788976C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8134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0C8E7-BE1C-4C57-AC06-55AF6ED962D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5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DA7B-7718-4ED8-ABF9-DCB1A57CEE80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73665-2EC7-4FC5-86AF-E0767F6A1C58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DA7B-7718-4ED8-ABF9-DCB1A57CEE80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73665-2EC7-4FC5-86AF-E0767F6A1C58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DA7B-7718-4ED8-ABF9-DCB1A57CEE80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73665-2EC7-4FC5-86AF-E0767F6A1C58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DA7B-7718-4ED8-ABF9-DCB1A57CEE80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73665-2EC7-4FC5-86AF-E0767F6A1C58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DA7B-7718-4ED8-ABF9-DCB1A57CEE80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73665-2EC7-4FC5-86AF-E0767F6A1C58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DA7B-7718-4ED8-ABF9-DCB1A57CEE80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73665-2EC7-4FC5-86AF-E0767F6A1C58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DA7B-7718-4ED8-ABF9-DCB1A57CEE80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73665-2EC7-4FC5-86AF-E0767F6A1C58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DA7B-7718-4ED8-ABF9-DCB1A57CEE80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73665-2EC7-4FC5-86AF-E0767F6A1C58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DA7B-7718-4ED8-ABF9-DCB1A57CEE80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73665-2EC7-4FC5-86AF-E0767F6A1C58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DA7B-7718-4ED8-ABF9-DCB1A57CEE80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73665-2EC7-4FC5-86AF-E0767F6A1C58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DA7B-7718-4ED8-ABF9-DCB1A57CEE80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73665-2EC7-4FC5-86AF-E0767F6A1C58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FDA7B-7718-4ED8-ABF9-DCB1A57CEE80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73665-2EC7-4FC5-86AF-E0767F6A1C58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mailto:j&#233;r&#233;my@lecoleatypique.fr" TargetMode="External"/><Relationship Id="rId3" Type="http://schemas.openxmlformats.org/officeDocument/2006/relationships/image" Target="../media/image21.jpeg"/><Relationship Id="rId7" Type="http://schemas.openxmlformats.org/officeDocument/2006/relationships/hyperlink" Target="mailto:pbaudelot@lecoleatypique.fr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pauline@lecoleatypique.fr" TargetMode="External"/><Relationship Id="rId5" Type="http://schemas.openxmlformats.org/officeDocument/2006/relationships/image" Target="../media/image23.jpeg"/><Relationship Id="rId10" Type="http://schemas.openxmlformats.org/officeDocument/2006/relationships/image" Target="../media/image24.jpeg"/><Relationship Id="rId4" Type="http://schemas.openxmlformats.org/officeDocument/2006/relationships/image" Target="../media/image22.jpeg"/><Relationship Id="rId9" Type="http://schemas.openxmlformats.org/officeDocument/2006/relationships/hyperlink" Target="mailto:aleksandra@lecoleatypique.fr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astance.sharepoint.com/:b:/s/FILES/EbeCHKXMmg1IjV_WPaLvEPMBis0pwLA_nLIJqmxtXydHVQ?e=cJyxmA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olice, texte, Graphique, typographie&#10;&#10;Description générée automatiquemen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652" y="2335650"/>
            <a:ext cx="5598695" cy="2841338"/>
          </a:xfrm>
          <a:prstGeom prst="rect">
            <a:avLst/>
          </a:prstGeom>
          <a:noFill/>
        </p:spPr>
      </p:pic>
      <p:sp>
        <p:nvSpPr>
          <p:cNvPr id="5" name="ZoneTexte 4"/>
          <p:cNvSpPr txBox="1"/>
          <p:nvPr/>
        </p:nvSpPr>
        <p:spPr>
          <a:xfrm>
            <a:off x="2989846" y="702007"/>
            <a:ext cx="62123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>
                <a:latin typeface="Arial Rounded MT Bold" panose="020F0704030504030204" pitchFamily="34" charset="0"/>
                <a:ea typeface="Lato" panose="020F0502020204030203" pitchFamily="34" charset="0"/>
                <a:cs typeface="Lato" panose="020F0502020204030203" pitchFamily="34" charset="0"/>
              </a:rPr>
              <a:t>BIENVENUE </a:t>
            </a:r>
            <a:r>
              <a:rPr lang="fr-FR" sz="6600" b="0" i="0">
                <a:solidFill>
                  <a:srgbClr val="1F1F1F"/>
                </a:solidFill>
                <a:effectLst/>
                <a:latin typeface="Arial Rounded MT Bold" panose="020F0704030504030204" pitchFamily="34" charset="0"/>
              </a:rPr>
              <a:t>À</a:t>
            </a:r>
            <a:r>
              <a:rPr lang="fr-FR" sz="6600">
                <a:latin typeface="Arial Rounded MT Bold" panose="020F0704030504030204" pitchFamily="34" charset="0"/>
              </a:rPr>
              <a:t> </a:t>
            </a:r>
          </a:p>
        </p:txBody>
      </p:sp>
      <p:sp>
        <p:nvSpPr>
          <p:cNvPr id="6" name="Triangle isocèle 5"/>
          <p:cNvSpPr/>
          <p:nvPr/>
        </p:nvSpPr>
        <p:spPr>
          <a:xfrm>
            <a:off x="-1455822" y="5176988"/>
            <a:ext cx="2911643" cy="2196564"/>
          </a:xfrm>
          <a:prstGeom prst="triangle">
            <a:avLst/>
          </a:prstGeom>
          <a:solidFill>
            <a:srgbClr val="4A29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rot="19651952">
            <a:off x="1438740" y="5935297"/>
            <a:ext cx="413084" cy="2074044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isocèle 7"/>
          <p:cNvSpPr/>
          <p:nvPr/>
        </p:nvSpPr>
        <p:spPr>
          <a:xfrm rot="2695222">
            <a:off x="10757021" y="-165003"/>
            <a:ext cx="2117438" cy="1007096"/>
          </a:xfrm>
          <a:prstGeom prst="triangle">
            <a:avLst>
              <a:gd name="adj" fmla="val 51778"/>
            </a:avLst>
          </a:prstGeom>
          <a:solidFill>
            <a:srgbClr val="67C0AC"/>
          </a:solidFill>
          <a:ln>
            <a:solidFill>
              <a:srgbClr val="67C0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rot="8068170">
            <a:off x="9999253" y="-913236"/>
            <a:ext cx="413084" cy="1826472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1194694" y="6207562"/>
            <a:ext cx="621045" cy="1300875"/>
          </a:xfrm>
          <a:prstGeom prst="rect">
            <a:avLst/>
          </a:prstGeom>
          <a:solidFill>
            <a:srgbClr val="E72F5C"/>
          </a:solidFill>
          <a:ln>
            <a:solidFill>
              <a:srgbClr val="E72F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2989847" y="5571218"/>
            <a:ext cx="6212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Rentrée </a:t>
            </a:r>
          </a:p>
          <a:p>
            <a:pPr algn="ctr"/>
            <a:r>
              <a:rPr lang="fr-F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18/12/2023</a:t>
            </a:r>
            <a:endParaRPr lang="fr-FR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olice, texte, Graphique, typographie&#10;&#10;Description générée automatiquemen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124" y="5986511"/>
            <a:ext cx="1595121" cy="809524"/>
          </a:xfrm>
          <a:prstGeom prst="rect">
            <a:avLst/>
          </a:prstGeom>
          <a:noFill/>
        </p:spPr>
      </p:pic>
      <p:sp>
        <p:nvSpPr>
          <p:cNvPr id="6" name="Triangle isocèle 5"/>
          <p:cNvSpPr/>
          <p:nvPr/>
        </p:nvSpPr>
        <p:spPr>
          <a:xfrm>
            <a:off x="-1455822" y="5176988"/>
            <a:ext cx="2911643" cy="2196564"/>
          </a:xfrm>
          <a:prstGeom prst="triangle">
            <a:avLst/>
          </a:prstGeom>
          <a:solidFill>
            <a:srgbClr val="4A29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rot="19651952">
            <a:off x="1438740" y="5935297"/>
            <a:ext cx="413084" cy="2074044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isocèle 7"/>
          <p:cNvSpPr/>
          <p:nvPr/>
        </p:nvSpPr>
        <p:spPr>
          <a:xfrm rot="2695222">
            <a:off x="10757021" y="-165003"/>
            <a:ext cx="2117438" cy="1007096"/>
          </a:xfrm>
          <a:prstGeom prst="triangle">
            <a:avLst>
              <a:gd name="adj" fmla="val 51778"/>
            </a:avLst>
          </a:prstGeom>
          <a:solidFill>
            <a:srgbClr val="67C0AC"/>
          </a:solidFill>
          <a:ln>
            <a:solidFill>
              <a:srgbClr val="67C0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rot="8068170">
            <a:off x="9787780" y="-1184641"/>
            <a:ext cx="413084" cy="1826472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9368956" y="6207562"/>
            <a:ext cx="621045" cy="1300875"/>
          </a:xfrm>
          <a:prstGeom prst="rect">
            <a:avLst/>
          </a:prstGeom>
          <a:solidFill>
            <a:srgbClr val="E72F5C"/>
          </a:solidFill>
          <a:ln>
            <a:solidFill>
              <a:srgbClr val="E72F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2"/>
          <p:cNvSpPr txBox="1"/>
          <p:nvPr/>
        </p:nvSpPr>
        <p:spPr>
          <a:xfrm>
            <a:off x="702402" y="121845"/>
            <a:ext cx="10928124" cy="1074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cap="all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TRANSPORT et restauration</a:t>
            </a:r>
          </a:p>
        </p:txBody>
      </p:sp>
      <p:sp>
        <p:nvSpPr>
          <p:cNvPr id="3" name="Rectangle 2"/>
          <p:cNvSpPr/>
          <p:nvPr/>
        </p:nvSpPr>
        <p:spPr>
          <a:xfrm rot="5400000">
            <a:off x="3524113" y="-1424770"/>
            <a:ext cx="48127" cy="5384403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texte, Police, carte, diagramme&#10;&#10;Description générée automatiquemen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28" y="1814638"/>
            <a:ext cx="7031247" cy="3911623"/>
          </a:xfrm>
          <a:prstGeom prst="rect">
            <a:avLst/>
          </a:prstGeom>
        </p:spPr>
      </p:pic>
      <p:pic>
        <p:nvPicPr>
          <p:cNvPr id="10" name="Image 9" descr="Une image contenant intérieur, chaise, meubles, plafond&#10;&#10;Description générée automatiquement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492" y="1368316"/>
            <a:ext cx="3119136" cy="41588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olice, texte, Graphique, typographie&#10;&#10;Description générée automatiquemen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124" y="5986511"/>
            <a:ext cx="1595121" cy="809524"/>
          </a:xfrm>
          <a:prstGeom prst="rect">
            <a:avLst/>
          </a:prstGeom>
          <a:noFill/>
        </p:spPr>
      </p:pic>
      <p:sp>
        <p:nvSpPr>
          <p:cNvPr id="6" name="Triangle isocèle 5"/>
          <p:cNvSpPr/>
          <p:nvPr/>
        </p:nvSpPr>
        <p:spPr>
          <a:xfrm>
            <a:off x="-1455822" y="5176988"/>
            <a:ext cx="2911643" cy="2196564"/>
          </a:xfrm>
          <a:prstGeom prst="triangle">
            <a:avLst/>
          </a:prstGeom>
          <a:solidFill>
            <a:srgbClr val="4A29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rot="19651952">
            <a:off x="1438740" y="5935297"/>
            <a:ext cx="413084" cy="2074044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isocèle 7"/>
          <p:cNvSpPr/>
          <p:nvPr/>
        </p:nvSpPr>
        <p:spPr>
          <a:xfrm rot="2695222">
            <a:off x="10757021" y="-165003"/>
            <a:ext cx="2117438" cy="1007096"/>
          </a:xfrm>
          <a:prstGeom prst="triangle">
            <a:avLst>
              <a:gd name="adj" fmla="val 51778"/>
            </a:avLst>
          </a:prstGeom>
          <a:solidFill>
            <a:srgbClr val="67C0AC"/>
          </a:solidFill>
          <a:ln>
            <a:solidFill>
              <a:srgbClr val="67C0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rot="8068170">
            <a:off x="9787780" y="-1184641"/>
            <a:ext cx="413084" cy="1826472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9368956" y="6207562"/>
            <a:ext cx="621045" cy="1300875"/>
          </a:xfrm>
          <a:prstGeom prst="rect">
            <a:avLst/>
          </a:prstGeom>
          <a:solidFill>
            <a:srgbClr val="E72F5C"/>
          </a:solidFill>
          <a:ln>
            <a:solidFill>
              <a:srgbClr val="E72F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2"/>
          <p:cNvSpPr txBox="1"/>
          <p:nvPr/>
        </p:nvSpPr>
        <p:spPr>
          <a:xfrm>
            <a:off x="702402" y="121845"/>
            <a:ext cx="9844107" cy="1074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cap="all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Logistique : Accès bâtiment  </a:t>
            </a:r>
          </a:p>
        </p:txBody>
      </p:sp>
      <p:sp>
        <p:nvSpPr>
          <p:cNvPr id="3" name="Rectangle 2"/>
          <p:cNvSpPr/>
          <p:nvPr/>
        </p:nvSpPr>
        <p:spPr>
          <a:xfrm rot="5400000">
            <a:off x="3524113" y="-1424770"/>
            <a:ext cx="48127" cy="5384403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 descr="Gros plan sur un panneau ouvert sur la porte vitrée d’une boulangeri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49" y="2005658"/>
            <a:ext cx="5434376" cy="3706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Espace réservé du texte 3"/>
          <p:cNvSpPr txBox="1"/>
          <p:nvPr/>
        </p:nvSpPr>
        <p:spPr>
          <a:xfrm>
            <a:off x="7349194" y="2376527"/>
            <a:ext cx="4393404" cy="650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 code d’accès au bâtiment : 7627</a:t>
            </a:r>
            <a:endParaRPr lang="fr-FR" sz="240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/>
          </a:p>
        </p:txBody>
      </p:sp>
      <p:sp>
        <p:nvSpPr>
          <p:cNvPr id="18" name="Espace réservé du texte 3"/>
          <p:cNvSpPr txBox="1"/>
          <p:nvPr/>
        </p:nvSpPr>
        <p:spPr>
          <a:xfrm>
            <a:off x="7349193" y="3986628"/>
            <a:ext cx="4550051" cy="650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 porte d’entrée à l’Ecole Atypique et Deastance Services sera déloquée de 8h45 à 15h30 </a:t>
            </a:r>
            <a:endParaRPr lang="fr-FR" sz="240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icker Cuisine | Sticker cuisine, Citations gratuites à imprimer, Coin  café cuisi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9" r="13645"/>
          <a:stretch>
            <a:fillRect/>
          </a:stretch>
        </p:blipFill>
        <p:spPr bwMode="auto">
          <a:xfrm>
            <a:off x="7274961" y="1164063"/>
            <a:ext cx="3435544" cy="463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Une image contenant Police, texte, Graphique, typographie&#10;&#10;Description générée automatiquemen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124" y="5986511"/>
            <a:ext cx="1595121" cy="809524"/>
          </a:xfrm>
          <a:prstGeom prst="rect">
            <a:avLst/>
          </a:prstGeom>
          <a:noFill/>
        </p:spPr>
      </p:pic>
      <p:sp>
        <p:nvSpPr>
          <p:cNvPr id="6" name="Triangle isocèle 5"/>
          <p:cNvSpPr/>
          <p:nvPr/>
        </p:nvSpPr>
        <p:spPr>
          <a:xfrm>
            <a:off x="-1455822" y="5176988"/>
            <a:ext cx="2911643" cy="2196564"/>
          </a:xfrm>
          <a:prstGeom prst="triangle">
            <a:avLst/>
          </a:prstGeom>
          <a:solidFill>
            <a:srgbClr val="4A29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rot="19651952">
            <a:off x="1438740" y="5935297"/>
            <a:ext cx="413084" cy="2074044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isocèle 7"/>
          <p:cNvSpPr/>
          <p:nvPr/>
        </p:nvSpPr>
        <p:spPr>
          <a:xfrm rot="2695222">
            <a:off x="10757021" y="-165003"/>
            <a:ext cx="2117438" cy="1007096"/>
          </a:xfrm>
          <a:prstGeom prst="triangle">
            <a:avLst>
              <a:gd name="adj" fmla="val 51778"/>
            </a:avLst>
          </a:prstGeom>
          <a:solidFill>
            <a:srgbClr val="67C0AC"/>
          </a:solidFill>
          <a:ln>
            <a:solidFill>
              <a:srgbClr val="67C0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rot="8068170">
            <a:off x="9787780" y="-1184641"/>
            <a:ext cx="413084" cy="1826472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9368956" y="6207562"/>
            <a:ext cx="621045" cy="1300875"/>
          </a:xfrm>
          <a:prstGeom prst="rect">
            <a:avLst/>
          </a:prstGeom>
          <a:solidFill>
            <a:srgbClr val="E72F5C"/>
          </a:solidFill>
          <a:ln>
            <a:solidFill>
              <a:srgbClr val="E72F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2"/>
          <p:cNvSpPr txBox="1"/>
          <p:nvPr/>
        </p:nvSpPr>
        <p:spPr>
          <a:xfrm>
            <a:off x="702402" y="121845"/>
            <a:ext cx="9844107" cy="1074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cap="all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Logistique : clés café</a:t>
            </a:r>
          </a:p>
        </p:txBody>
      </p:sp>
      <p:sp>
        <p:nvSpPr>
          <p:cNvPr id="3" name="Rectangle 2"/>
          <p:cNvSpPr/>
          <p:nvPr/>
        </p:nvSpPr>
        <p:spPr>
          <a:xfrm rot="5400000">
            <a:off x="3524113" y="-1424770"/>
            <a:ext cx="48127" cy="5384403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236" y="1766602"/>
            <a:ext cx="3764572" cy="37448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Espace réservé du texte 3"/>
          <p:cNvSpPr txBox="1"/>
          <p:nvPr/>
        </p:nvSpPr>
        <p:spPr>
          <a:xfrm>
            <a:off x="2589974" y="5661117"/>
            <a:ext cx="3191630" cy="650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Les clés café à récupérer à la suite de la présentation</a:t>
            </a:r>
            <a:endParaRPr lang="fr-FR" sz="180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olice, texte, Graphique, typographie&#10;&#10;Description générée automatiquemen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124" y="5986511"/>
            <a:ext cx="1595121" cy="809524"/>
          </a:xfrm>
          <a:prstGeom prst="rect">
            <a:avLst/>
          </a:prstGeom>
          <a:noFill/>
        </p:spPr>
      </p:pic>
      <p:sp>
        <p:nvSpPr>
          <p:cNvPr id="6" name="Triangle isocèle 5"/>
          <p:cNvSpPr/>
          <p:nvPr/>
        </p:nvSpPr>
        <p:spPr>
          <a:xfrm>
            <a:off x="-1455822" y="5176988"/>
            <a:ext cx="2911643" cy="2196564"/>
          </a:xfrm>
          <a:prstGeom prst="triangle">
            <a:avLst/>
          </a:prstGeom>
          <a:solidFill>
            <a:srgbClr val="4A29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rot="19651952">
            <a:off x="1438740" y="5935297"/>
            <a:ext cx="413084" cy="2074044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isocèle 7"/>
          <p:cNvSpPr/>
          <p:nvPr/>
        </p:nvSpPr>
        <p:spPr>
          <a:xfrm rot="2695222">
            <a:off x="10757021" y="-165003"/>
            <a:ext cx="2117438" cy="1007096"/>
          </a:xfrm>
          <a:prstGeom prst="triangle">
            <a:avLst>
              <a:gd name="adj" fmla="val 51778"/>
            </a:avLst>
          </a:prstGeom>
          <a:solidFill>
            <a:srgbClr val="67C0AC"/>
          </a:solidFill>
          <a:ln>
            <a:solidFill>
              <a:srgbClr val="67C0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rot="8068170">
            <a:off x="9787780" y="-1184641"/>
            <a:ext cx="413084" cy="1826472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9368956" y="6207562"/>
            <a:ext cx="621045" cy="1300875"/>
          </a:xfrm>
          <a:prstGeom prst="rect">
            <a:avLst/>
          </a:prstGeom>
          <a:solidFill>
            <a:srgbClr val="E72F5C"/>
          </a:solidFill>
          <a:ln>
            <a:solidFill>
              <a:srgbClr val="E72F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2"/>
          <p:cNvSpPr txBox="1"/>
          <p:nvPr/>
        </p:nvSpPr>
        <p:spPr>
          <a:xfrm>
            <a:off x="702402" y="121845"/>
            <a:ext cx="9844107" cy="1074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cap="all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Logistique : matériel</a:t>
            </a:r>
          </a:p>
        </p:txBody>
      </p:sp>
      <p:sp>
        <p:nvSpPr>
          <p:cNvPr id="3" name="Rectangle 2"/>
          <p:cNvSpPr/>
          <p:nvPr/>
        </p:nvSpPr>
        <p:spPr>
          <a:xfrm rot="5400000">
            <a:off x="3524113" y="-1424770"/>
            <a:ext cx="48127" cy="5384403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 descr="Gros plan des mains d’une femme tapant et utilisant un pavé tactile sur un ordinateur portable avec une tass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58"/>
          <a:stretch>
            <a:fillRect/>
          </a:stretch>
        </p:blipFill>
        <p:spPr>
          <a:xfrm>
            <a:off x="6122443" y="2237946"/>
            <a:ext cx="6035120" cy="31998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Espace réservé du texte 3"/>
          <p:cNvSpPr txBox="1"/>
          <p:nvPr/>
        </p:nvSpPr>
        <p:spPr>
          <a:xfrm>
            <a:off x="1455821" y="3310877"/>
            <a:ext cx="3854117" cy="14613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</a:rPr>
              <a:t>Nous mettons à votre disposition tout le matériel indispensable pour votre formation.</a:t>
            </a:r>
            <a:r>
              <a:rPr lang="fr-FR" sz="2400" dirty="0">
                <a:solidFill>
                  <a:schemeClr val="tx1"/>
                </a:solidFill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endParaRPr lang="fr-FR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olice, texte, Graphique, typographie&#10;&#10;Description générée automatiquemen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124" y="5986511"/>
            <a:ext cx="1595121" cy="809524"/>
          </a:xfrm>
          <a:prstGeom prst="rect">
            <a:avLst/>
          </a:prstGeom>
          <a:noFill/>
        </p:spPr>
      </p:pic>
      <p:sp>
        <p:nvSpPr>
          <p:cNvPr id="6" name="Triangle isocèle 5"/>
          <p:cNvSpPr/>
          <p:nvPr/>
        </p:nvSpPr>
        <p:spPr>
          <a:xfrm>
            <a:off x="-1455822" y="5176988"/>
            <a:ext cx="2911643" cy="2196564"/>
          </a:xfrm>
          <a:prstGeom prst="triangle">
            <a:avLst/>
          </a:prstGeom>
          <a:solidFill>
            <a:srgbClr val="4A29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rot="19651952">
            <a:off x="1438740" y="5935297"/>
            <a:ext cx="413084" cy="2074044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isocèle 7"/>
          <p:cNvSpPr/>
          <p:nvPr/>
        </p:nvSpPr>
        <p:spPr>
          <a:xfrm rot="2695222">
            <a:off x="10757021" y="-165003"/>
            <a:ext cx="2117438" cy="1007096"/>
          </a:xfrm>
          <a:prstGeom prst="triangle">
            <a:avLst>
              <a:gd name="adj" fmla="val 51778"/>
            </a:avLst>
          </a:prstGeom>
          <a:solidFill>
            <a:srgbClr val="67C0AC"/>
          </a:solidFill>
          <a:ln>
            <a:solidFill>
              <a:srgbClr val="67C0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rot="8068170">
            <a:off x="9787780" y="-1184641"/>
            <a:ext cx="413084" cy="1826472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9368956" y="6207562"/>
            <a:ext cx="621045" cy="1300875"/>
          </a:xfrm>
          <a:prstGeom prst="rect">
            <a:avLst/>
          </a:prstGeom>
          <a:solidFill>
            <a:srgbClr val="E72F5C"/>
          </a:solidFill>
          <a:ln>
            <a:solidFill>
              <a:srgbClr val="E72F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2"/>
          <p:cNvSpPr txBox="1"/>
          <p:nvPr/>
        </p:nvSpPr>
        <p:spPr>
          <a:xfrm>
            <a:off x="702402" y="121845"/>
            <a:ext cx="9844107" cy="1074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cap="all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Logistique : OUTILS Numériques</a:t>
            </a:r>
          </a:p>
        </p:txBody>
      </p:sp>
      <p:sp>
        <p:nvSpPr>
          <p:cNvPr id="3" name="Rectangle 2"/>
          <p:cNvSpPr/>
          <p:nvPr/>
        </p:nvSpPr>
        <p:spPr>
          <a:xfrm rot="5400000">
            <a:off x="3524113" y="-1424770"/>
            <a:ext cx="48127" cy="5384403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2" name="Picture 4" descr="Microsoft Teams — Wikipé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173" y="1959902"/>
            <a:ext cx="1472791" cy="136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Outlook — Wikipé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628" y="2094170"/>
            <a:ext cx="1472792" cy="136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endreo avec COF - Centre de formation -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847" y="3881772"/>
            <a:ext cx="1927307" cy="218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Police&#10;&#10;Description générée automatiquemen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45" b="19593"/>
          <a:stretch>
            <a:fillRect/>
          </a:stretch>
        </p:blipFill>
        <p:spPr>
          <a:xfrm>
            <a:off x="7469141" y="1745443"/>
            <a:ext cx="4764505" cy="3470709"/>
          </a:xfrm>
          <a:prstGeom prst="rect">
            <a:avLst/>
          </a:prstGeom>
        </p:spPr>
      </p:pic>
      <p:pic>
        <p:nvPicPr>
          <p:cNvPr id="4" name="Image 3" descr="Une image contenant Police, texte, Graphique, typographie&#10;&#10;Description générée automatiquemen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124" y="5986511"/>
            <a:ext cx="1595121" cy="809524"/>
          </a:xfrm>
          <a:prstGeom prst="rect">
            <a:avLst/>
          </a:prstGeom>
          <a:noFill/>
        </p:spPr>
      </p:pic>
      <p:sp>
        <p:nvSpPr>
          <p:cNvPr id="6" name="Triangle isocèle 5"/>
          <p:cNvSpPr/>
          <p:nvPr/>
        </p:nvSpPr>
        <p:spPr>
          <a:xfrm>
            <a:off x="-1455822" y="5176988"/>
            <a:ext cx="2911643" cy="2196564"/>
          </a:xfrm>
          <a:prstGeom prst="triangle">
            <a:avLst/>
          </a:prstGeom>
          <a:solidFill>
            <a:srgbClr val="4A29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rot="19651952">
            <a:off x="1438740" y="5935297"/>
            <a:ext cx="413084" cy="2074044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isocèle 7"/>
          <p:cNvSpPr/>
          <p:nvPr/>
        </p:nvSpPr>
        <p:spPr>
          <a:xfrm rot="2695222">
            <a:off x="10757021" y="-165003"/>
            <a:ext cx="2117438" cy="1007096"/>
          </a:xfrm>
          <a:prstGeom prst="triangle">
            <a:avLst>
              <a:gd name="adj" fmla="val 51778"/>
            </a:avLst>
          </a:prstGeom>
          <a:solidFill>
            <a:srgbClr val="67C0AC"/>
          </a:solidFill>
          <a:ln>
            <a:solidFill>
              <a:srgbClr val="67C0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rot="8068170">
            <a:off x="9787780" y="-1184641"/>
            <a:ext cx="413084" cy="1826472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9368956" y="6207562"/>
            <a:ext cx="621045" cy="1300875"/>
          </a:xfrm>
          <a:prstGeom prst="rect">
            <a:avLst/>
          </a:prstGeom>
          <a:solidFill>
            <a:srgbClr val="E72F5C"/>
          </a:solidFill>
          <a:ln>
            <a:solidFill>
              <a:srgbClr val="E72F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2"/>
          <p:cNvSpPr txBox="1"/>
          <p:nvPr/>
        </p:nvSpPr>
        <p:spPr>
          <a:xfrm>
            <a:off x="702402" y="121845"/>
            <a:ext cx="9844107" cy="1074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cap="all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GESTION DES ABSENCES </a:t>
            </a:r>
          </a:p>
        </p:txBody>
      </p:sp>
      <p:sp>
        <p:nvSpPr>
          <p:cNvPr id="3" name="Rectangle 2"/>
          <p:cNvSpPr/>
          <p:nvPr/>
        </p:nvSpPr>
        <p:spPr>
          <a:xfrm rot="5400000">
            <a:off x="3524113" y="-1424770"/>
            <a:ext cx="48127" cy="5384403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3"/>
          <p:cNvSpPr txBox="1"/>
          <p:nvPr/>
        </p:nvSpPr>
        <p:spPr>
          <a:xfrm>
            <a:off x="951951" y="2493493"/>
            <a:ext cx="6259639" cy="27952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Il est indispensable </a:t>
            </a:r>
            <a:r>
              <a:rPr lang="fr-FR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 signer la feuille de présence le matin et l’après-midi </a:t>
            </a:r>
            <a:r>
              <a:rPr lang="fr-FR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depuis votre Espace Participant Dendreo. 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fr-FR" sz="18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Chaque absence doit être impérativement </a:t>
            </a:r>
            <a:r>
              <a:rPr lang="fr-FR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justifiée</a:t>
            </a:r>
            <a:r>
              <a:rPr lang="fr-FR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fr-FR" sz="18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 vous êtes en arrêt maladie, vous disposez de </a:t>
            </a:r>
            <a:r>
              <a:rPr lang="fr-FR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48 heures </a:t>
            </a:r>
            <a:r>
              <a:rPr lang="fr-FR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pour envoyer votre arrêt de travail à l’employeur, à la sécurité sociale ainsi qu’à L’Ecole Atypique à l’adresse : </a:t>
            </a:r>
            <a:r>
              <a:rPr lang="fr-FR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contact@lecoleatypique.fr  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fr-FR" sz="18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Pour tout autre motif, vous devez </a:t>
            </a:r>
            <a:r>
              <a:rPr lang="fr-FR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prévenir</a:t>
            </a:r>
            <a:r>
              <a:rPr lang="fr-FR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votre absence par écrit à l’adresse : </a:t>
            </a:r>
            <a:r>
              <a:rPr lang="fr-FR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contact@lecoleatypique.fr</a:t>
            </a:r>
            <a:endParaRPr lang="fr-FR" sz="1600" b="1" dirty="0"/>
          </a:p>
        </p:txBody>
      </p:sp>
      <p:sp>
        <p:nvSpPr>
          <p:cNvPr id="10" name="Flèche : haut 9"/>
          <p:cNvSpPr/>
          <p:nvPr/>
        </p:nvSpPr>
        <p:spPr>
          <a:xfrm rot="5400000">
            <a:off x="7115043" y="2273119"/>
            <a:ext cx="193094" cy="440748"/>
          </a:xfrm>
          <a:prstGeom prst="upArrow">
            <a:avLst/>
          </a:prstGeom>
          <a:solidFill>
            <a:srgbClr val="E72F5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olice, texte, Graphique, typographie&#10;&#10;Description générée automatiquemen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124" y="5986511"/>
            <a:ext cx="1595121" cy="809524"/>
          </a:xfrm>
          <a:prstGeom prst="rect">
            <a:avLst/>
          </a:prstGeom>
          <a:noFill/>
        </p:spPr>
      </p:pic>
      <p:sp>
        <p:nvSpPr>
          <p:cNvPr id="6" name="Triangle isocèle 5"/>
          <p:cNvSpPr/>
          <p:nvPr/>
        </p:nvSpPr>
        <p:spPr>
          <a:xfrm>
            <a:off x="-1455822" y="5176988"/>
            <a:ext cx="2911643" cy="2196564"/>
          </a:xfrm>
          <a:prstGeom prst="triangle">
            <a:avLst/>
          </a:prstGeom>
          <a:solidFill>
            <a:srgbClr val="4A29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rot="19651952">
            <a:off x="1438740" y="5935297"/>
            <a:ext cx="413084" cy="2074044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isocèle 7"/>
          <p:cNvSpPr/>
          <p:nvPr/>
        </p:nvSpPr>
        <p:spPr>
          <a:xfrm rot="2695222">
            <a:off x="10757021" y="-165003"/>
            <a:ext cx="2117438" cy="1007096"/>
          </a:xfrm>
          <a:prstGeom prst="triangle">
            <a:avLst>
              <a:gd name="adj" fmla="val 51778"/>
            </a:avLst>
          </a:prstGeom>
          <a:solidFill>
            <a:srgbClr val="67C0AC"/>
          </a:solidFill>
          <a:ln>
            <a:solidFill>
              <a:srgbClr val="67C0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rot="8068170">
            <a:off x="9787780" y="-1184641"/>
            <a:ext cx="413084" cy="1826472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9368956" y="6207562"/>
            <a:ext cx="621045" cy="1300875"/>
          </a:xfrm>
          <a:prstGeom prst="rect">
            <a:avLst/>
          </a:prstGeom>
          <a:solidFill>
            <a:srgbClr val="E72F5C"/>
          </a:solidFill>
          <a:ln>
            <a:solidFill>
              <a:srgbClr val="E72F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2"/>
          <p:cNvSpPr txBox="1"/>
          <p:nvPr/>
        </p:nvSpPr>
        <p:spPr>
          <a:xfrm>
            <a:off x="702402" y="121845"/>
            <a:ext cx="9844107" cy="1074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cap="all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EQUIPE Pédagogique a votre écoute</a:t>
            </a:r>
          </a:p>
        </p:txBody>
      </p:sp>
      <p:sp>
        <p:nvSpPr>
          <p:cNvPr id="3" name="Rectangle 2"/>
          <p:cNvSpPr/>
          <p:nvPr/>
        </p:nvSpPr>
        <p:spPr>
          <a:xfrm rot="5400000">
            <a:off x="3524113" y="-1424770"/>
            <a:ext cx="48127" cy="5384403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3"/>
          <p:cNvSpPr txBox="1"/>
          <p:nvPr/>
        </p:nvSpPr>
        <p:spPr>
          <a:xfrm>
            <a:off x="905573" y="2501376"/>
            <a:ext cx="4552950" cy="27952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40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/>
          </a:p>
        </p:txBody>
      </p:sp>
      <p:pic>
        <p:nvPicPr>
          <p:cNvPr id="10" name="Image 9" descr="Une image contenant personne, Visage humain, sourire, habits&#10;&#10;Description générée automatiquemen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0" y="1926916"/>
            <a:ext cx="2178520" cy="2323755"/>
          </a:xfrm>
          <a:prstGeom prst="ellipse">
            <a:avLst/>
          </a:prstGeom>
          <a:ln w="9525" cap="rnd">
            <a:solidFill>
              <a:srgbClr val="4A2954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98" name="Picture 2" descr="image prof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134" y="1906685"/>
            <a:ext cx="2364217" cy="2364217"/>
          </a:xfrm>
          <a:prstGeom prst="ellipse">
            <a:avLst/>
          </a:prstGeom>
          <a:ln w="3175" cap="rnd">
            <a:solidFill>
              <a:srgbClr val="4A2954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Jérémy Dallain - Mentor chez OpenClassrooms - OpenClassrooms | Linked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993" y="1906684"/>
            <a:ext cx="2364218" cy="2364218"/>
          </a:xfrm>
          <a:prstGeom prst="ellipse">
            <a:avLst/>
          </a:prstGeom>
          <a:ln w="3175" cap="rnd">
            <a:solidFill>
              <a:srgbClr val="4A2954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texte 3"/>
          <p:cNvSpPr txBox="1"/>
          <p:nvPr/>
        </p:nvSpPr>
        <p:spPr>
          <a:xfrm>
            <a:off x="257359" y="4144739"/>
            <a:ext cx="2911643" cy="14613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</a:rPr>
              <a:t>Pauline MAESTRO CABEZA</a:t>
            </a:r>
          </a:p>
          <a:p>
            <a:r>
              <a:rPr lang="fr-FR" sz="1400" dirty="0">
                <a:solidFill>
                  <a:schemeClr val="tx1"/>
                </a:solidFill>
                <a:effectLst/>
                <a:latin typeface="Nunito" pitchFamily="2" charset="0"/>
                <a:ea typeface="Calibri" panose="020F0502020204030204" pitchFamily="34" charset="0"/>
                <a:hlinkClick r:id="rId6"/>
              </a:rPr>
              <a:t>pauline@lecoleatypique.fr</a:t>
            </a:r>
            <a:endParaRPr lang="fr-FR" sz="1400" dirty="0">
              <a:solidFill>
                <a:schemeClr val="tx1"/>
              </a:solidFill>
              <a:effectLst/>
              <a:latin typeface="Nunito" pitchFamily="2" charset="0"/>
              <a:ea typeface="Calibri" panose="020F0502020204030204" pitchFamily="34" charset="0"/>
            </a:endParaRPr>
          </a:p>
          <a:p>
            <a:r>
              <a:rPr lang="fr-FR" sz="14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</a:rPr>
              <a:t>06 69 62 35 75</a:t>
            </a:r>
            <a:endParaRPr lang="fr-FR" sz="1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5" name="Espace réservé du texte 3"/>
          <p:cNvSpPr txBox="1"/>
          <p:nvPr/>
        </p:nvSpPr>
        <p:spPr>
          <a:xfrm>
            <a:off x="3115224" y="4144739"/>
            <a:ext cx="2911643" cy="14613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</a:rPr>
              <a:t>Emmanuel ROCHER</a:t>
            </a:r>
          </a:p>
          <a:p>
            <a:r>
              <a:rPr lang="fr-FR" sz="14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hlinkClick r:id="rId7"/>
              </a:rPr>
              <a:t>erocher</a:t>
            </a:r>
            <a:r>
              <a:rPr lang="fr-FR" sz="1400" dirty="0">
                <a:solidFill>
                  <a:schemeClr val="tx1"/>
                </a:solidFill>
                <a:effectLst/>
                <a:latin typeface="Nunito" pitchFamily="2" charset="0"/>
                <a:ea typeface="Calibri" panose="020F0502020204030204" pitchFamily="34" charset="0"/>
                <a:hlinkClick r:id="rId7"/>
              </a:rPr>
              <a:t>@lecoleatypique.fr</a:t>
            </a:r>
            <a:endParaRPr lang="fr-FR" sz="1400" dirty="0">
              <a:solidFill>
                <a:schemeClr val="tx1"/>
              </a:solidFill>
              <a:effectLst/>
              <a:latin typeface="Nunito" pitchFamily="2" charset="0"/>
              <a:ea typeface="Calibri" panose="020F0502020204030204" pitchFamily="34" charset="0"/>
            </a:endParaRPr>
          </a:p>
        </p:txBody>
      </p:sp>
      <p:sp>
        <p:nvSpPr>
          <p:cNvPr id="16" name="Espace réservé du texte 3"/>
          <p:cNvSpPr txBox="1"/>
          <p:nvPr/>
        </p:nvSpPr>
        <p:spPr>
          <a:xfrm>
            <a:off x="8758280" y="4019433"/>
            <a:ext cx="2911643" cy="14613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</a:rPr>
              <a:t>Jérémy DALLAIN</a:t>
            </a:r>
          </a:p>
          <a:p>
            <a:r>
              <a:rPr lang="fr-FR" sz="1400">
                <a:solidFill>
                  <a:schemeClr val="tx1"/>
                </a:solidFill>
                <a:effectLst/>
                <a:latin typeface="Nunito" pitchFamily="2" charset="0"/>
                <a:ea typeface="Calibri" panose="020F0502020204030204" pitchFamily="34" charset="0"/>
                <a:hlinkClick r:id="rId8"/>
              </a:rPr>
              <a:t>jérémy@lecoleatypique.fr</a:t>
            </a:r>
            <a:endParaRPr lang="fr-FR" sz="1400">
              <a:solidFill>
                <a:schemeClr val="tx1"/>
              </a:solidFill>
              <a:effectLst/>
              <a:latin typeface="Nunito" pitchFamily="2" charset="0"/>
              <a:ea typeface="Calibri" panose="020F0502020204030204" pitchFamily="34" charset="0"/>
            </a:endParaRPr>
          </a:p>
        </p:txBody>
      </p:sp>
      <p:sp>
        <p:nvSpPr>
          <p:cNvPr id="17" name="Espace réservé du texte 3"/>
          <p:cNvSpPr txBox="1"/>
          <p:nvPr/>
        </p:nvSpPr>
        <p:spPr>
          <a:xfrm>
            <a:off x="5991895" y="4114170"/>
            <a:ext cx="2911643" cy="14613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</a:rPr>
              <a:t>Aleksandra RENAU</a:t>
            </a:r>
          </a:p>
          <a:p>
            <a:r>
              <a:rPr lang="fr-FR" sz="140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hlinkClick r:id="rId9"/>
              </a:rPr>
              <a:t>aleksandra</a:t>
            </a:r>
            <a:r>
              <a:rPr lang="fr-FR" sz="1400">
                <a:solidFill>
                  <a:schemeClr val="tx1"/>
                </a:solidFill>
                <a:effectLst/>
                <a:latin typeface="Nunito" pitchFamily="2" charset="0"/>
                <a:ea typeface="Calibri" panose="020F0502020204030204" pitchFamily="34" charset="0"/>
                <a:hlinkClick r:id="rId9"/>
              </a:rPr>
              <a:t>@lecoleatypique.fr</a:t>
            </a:r>
            <a:endParaRPr lang="fr-FR" sz="1400">
              <a:solidFill>
                <a:schemeClr val="tx1"/>
              </a:solidFill>
              <a:effectLst/>
              <a:latin typeface="Nunito" pitchFamily="2" charset="0"/>
              <a:ea typeface="Calibri" panose="020F0502020204030204" pitchFamily="34" charset="0"/>
            </a:endParaRPr>
          </a:p>
          <a:p>
            <a:r>
              <a:rPr lang="fr-FR" sz="140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</a:rPr>
              <a:t>07 61 02 27 99</a:t>
            </a:r>
            <a:endParaRPr lang="fr-FR" sz="1400">
              <a:solidFill>
                <a:schemeClr val="tx1"/>
              </a:solidFill>
              <a:effectLst/>
              <a:latin typeface="Nunito" pitchFamily="2" charset="0"/>
              <a:ea typeface="Calibri" panose="020F0502020204030204" pitchFamily="34" charset="0"/>
            </a:endParaRPr>
          </a:p>
        </p:txBody>
      </p:sp>
      <p:pic>
        <p:nvPicPr>
          <p:cNvPr id="1026" name="Picture 2" descr="Emmanuel ROCHER : Développeur de sites Internet et d'applications web à  Poitiers en PHP, Drupal et Symfony">
            <a:extLst>
              <a:ext uri="{FF2B5EF4-FFF2-40B4-BE49-F238E27FC236}">
                <a16:creationId xmlns:a16="http://schemas.microsoft.com/office/drawing/2014/main" id="{335E0BC6-B0D5-196C-AB91-C0288D6CEA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39"/>
          <a:stretch/>
        </p:blipFill>
        <p:spPr bwMode="auto">
          <a:xfrm>
            <a:off x="3444404" y="1926916"/>
            <a:ext cx="2253282" cy="2234955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olice, texte, Graphique, typographie&#10;&#10;Description générée automatiquemen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124" y="5986511"/>
            <a:ext cx="1595121" cy="809524"/>
          </a:xfrm>
          <a:prstGeom prst="rect">
            <a:avLst/>
          </a:prstGeom>
          <a:noFill/>
        </p:spPr>
      </p:pic>
      <p:sp>
        <p:nvSpPr>
          <p:cNvPr id="6" name="Triangle isocèle 5"/>
          <p:cNvSpPr/>
          <p:nvPr/>
        </p:nvSpPr>
        <p:spPr>
          <a:xfrm>
            <a:off x="-1455822" y="5176988"/>
            <a:ext cx="2911643" cy="2196564"/>
          </a:xfrm>
          <a:prstGeom prst="triangle">
            <a:avLst/>
          </a:prstGeom>
          <a:solidFill>
            <a:srgbClr val="4A29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rot="19651952">
            <a:off x="1438740" y="5935297"/>
            <a:ext cx="413084" cy="2074044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isocèle 7"/>
          <p:cNvSpPr/>
          <p:nvPr/>
        </p:nvSpPr>
        <p:spPr>
          <a:xfrm rot="2695222">
            <a:off x="10757021" y="-165003"/>
            <a:ext cx="2117438" cy="1007096"/>
          </a:xfrm>
          <a:prstGeom prst="triangle">
            <a:avLst>
              <a:gd name="adj" fmla="val 51778"/>
            </a:avLst>
          </a:prstGeom>
          <a:solidFill>
            <a:srgbClr val="67C0AC"/>
          </a:solidFill>
          <a:ln>
            <a:solidFill>
              <a:srgbClr val="67C0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rot="8068170">
            <a:off x="9787780" y="-1184641"/>
            <a:ext cx="413084" cy="1826472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9368956" y="6207562"/>
            <a:ext cx="621045" cy="1300875"/>
          </a:xfrm>
          <a:prstGeom prst="rect">
            <a:avLst/>
          </a:prstGeom>
          <a:solidFill>
            <a:srgbClr val="E72F5C"/>
          </a:solidFill>
          <a:ln>
            <a:solidFill>
              <a:srgbClr val="E72F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2"/>
          <p:cNvSpPr txBox="1"/>
          <p:nvPr/>
        </p:nvSpPr>
        <p:spPr>
          <a:xfrm>
            <a:off x="712562" y="168200"/>
            <a:ext cx="9844107" cy="1074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cap="all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FOCUS Programme</a:t>
            </a:r>
          </a:p>
        </p:txBody>
      </p:sp>
      <p:sp>
        <p:nvSpPr>
          <p:cNvPr id="3" name="Rectangle 2"/>
          <p:cNvSpPr/>
          <p:nvPr/>
        </p:nvSpPr>
        <p:spPr>
          <a:xfrm rot="5400000">
            <a:off x="3524113" y="-1424770"/>
            <a:ext cx="48127" cy="5384403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 Box 10"/>
          <p:cNvSpPr txBox="1"/>
          <p:nvPr/>
        </p:nvSpPr>
        <p:spPr>
          <a:xfrm>
            <a:off x="1040558" y="2635438"/>
            <a:ext cx="56396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Algorithmie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Maquettage, ergonomie et UX/UI Design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Intégration HTML5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Intégration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Intégration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Base de données 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Modélisation d'un BD relationnelle : Merise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Conception et exploitation d'une BDD - SQL sous </a:t>
            </a:r>
            <a:r>
              <a:rPr lang="fr-FR" alt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Mysql</a:t>
            </a:r>
            <a:endParaRPr lang="fr-FR" alt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Atelier </a:t>
            </a:r>
            <a:r>
              <a:rPr lang="fr-FR" alt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Versionning</a:t>
            </a: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Projet transversal conception et développement d'une solution web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Projet transversal conception et exploitation d'une base de données dans un environnement web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2785745" y="1442720"/>
            <a:ext cx="5452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en-US" sz="2800" b="1">
                <a:latin typeface="Calibri Bold" panose="020F0502020204030204" charset="0"/>
                <a:cs typeface="Calibri Bold" panose="020F0502020204030204" charset="0"/>
              </a:rPr>
              <a:t>Organisation globale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7292696" y="2624800"/>
            <a:ext cx="44737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Développer ses habiletés, aptitudes et capacités individuelles dans les dimensions cognitives, émotionnelles et relationnelles </a:t>
            </a:r>
          </a:p>
          <a:p>
            <a:endParaRPr lang="fr-FR" alt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Développer une meilleure connaissance de soi-même et de ses émotions pour adopter un fonctionnement optimal de ses capacités dans un milieu professionnel ;</a:t>
            </a:r>
          </a:p>
          <a:p>
            <a:endParaRPr lang="fr-FR" alt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Devenir acteur de son parcours de vie professionnelle favorisant sa réussite dans la recherche d'emploi.</a:t>
            </a:r>
            <a:endParaRPr lang="fr-FR" alt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 alt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 alt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 alt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1136062" y="2120427"/>
            <a:ext cx="2639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en-US" b="1" dirty="0">
                <a:latin typeface="Calibri Bold" panose="020F0502020204030204" charset="0"/>
                <a:cs typeface="Calibri Bold" panose="020F0502020204030204" charset="0"/>
              </a:rPr>
              <a:t>4 jours </a:t>
            </a:r>
            <a:r>
              <a:rPr lang="fr-FR" altLang="en-US" b="1" dirty="0" err="1">
                <a:latin typeface="Calibri Bold" panose="020F0502020204030204" charset="0"/>
                <a:cs typeface="Calibri Bold" panose="020F0502020204030204" charset="0"/>
              </a:rPr>
              <a:t>dév</a:t>
            </a:r>
            <a:r>
              <a:rPr lang="fr-FR" altLang="en-US" b="1" dirty="0">
                <a:latin typeface="Calibri Bold" panose="020F0502020204030204" charset="0"/>
                <a:cs typeface="Calibri Bold" panose="020F0502020204030204" charset="0"/>
              </a:rPr>
              <a:t> web</a:t>
            </a:r>
          </a:p>
        </p:txBody>
      </p:sp>
      <p:sp>
        <p:nvSpPr>
          <p:cNvPr id="23" name="Flèche : haut 9"/>
          <p:cNvSpPr/>
          <p:nvPr/>
        </p:nvSpPr>
        <p:spPr>
          <a:xfrm rot="14040000">
            <a:off x="5070446" y="2144545"/>
            <a:ext cx="193094" cy="440748"/>
          </a:xfrm>
          <a:prstGeom prst="upArrow">
            <a:avLst/>
          </a:prstGeom>
          <a:solidFill>
            <a:srgbClr val="E72F5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 : haut 9"/>
          <p:cNvSpPr/>
          <p:nvPr/>
        </p:nvSpPr>
        <p:spPr>
          <a:xfrm rot="7500000">
            <a:off x="5792528" y="2150034"/>
            <a:ext cx="193094" cy="440748"/>
          </a:xfrm>
          <a:prstGeom prst="upArrow">
            <a:avLst/>
          </a:prstGeom>
          <a:solidFill>
            <a:srgbClr val="E72F5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 Box 20">
            <a:extLst>
              <a:ext uri="{FF2B5EF4-FFF2-40B4-BE49-F238E27FC236}">
                <a16:creationId xmlns:a16="http://schemas.microsoft.com/office/drawing/2014/main" id="{E6ACEF3F-C236-95C3-8A68-D305DBAAABA0}"/>
              </a:ext>
            </a:extLst>
          </p:cNvPr>
          <p:cNvSpPr txBox="1"/>
          <p:nvPr/>
        </p:nvSpPr>
        <p:spPr>
          <a:xfrm>
            <a:off x="6558866" y="2115914"/>
            <a:ext cx="2639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en-US" b="1" dirty="0">
                <a:latin typeface="Calibri Bold" panose="020F0502020204030204" charset="0"/>
                <a:cs typeface="Calibri Bold" panose="020F0502020204030204" charset="0"/>
              </a:rPr>
              <a:t>1 jour CPS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olice, texte, Graphique, typographie&#10;&#10;Description générée automatiquemen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124" y="5986511"/>
            <a:ext cx="1595121" cy="809524"/>
          </a:xfrm>
          <a:prstGeom prst="rect">
            <a:avLst/>
          </a:prstGeom>
          <a:noFill/>
        </p:spPr>
      </p:pic>
      <p:sp>
        <p:nvSpPr>
          <p:cNvPr id="6" name="Triangle isocèle 5"/>
          <p:cNvSpPr/>
          <p:nvPr/>
        </p:nvSpPr>
        <p:spPr>
          <a:xfrm>
            <a:off x="-1455822" y="5176988"/>
            <a:ext cx="2911643" cy="2196564"/>
          </a:xfrm>
          <a:prstGeom prst="triangle">
            <a:avLst/>
          </a:prstGeom>
          <a:solidFill>
            <a:srgbClr val="4A29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rot="19651952">
            <a:off x="1438740" y="5935297"/>
            <a:ext cx="413084" cy="2074044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isocèle 7"/>
          <p:cNvSpPr/>
          <p:nvPr/>
        </p:nvSpPr>
        <p:spPr>
          <a:xfrm rot="2695222">
            <a:off x="10757021" y="-165003"/>
            <a:ext cx="2117438" cy="1007096"/>
          </a:xfrm>
          <a:prstGeom prst="triangle">
            <a:avLst>
              <a:gd name="adj" fmla="val 51778"/>
            </a:avLst>
          </a:prstGeom>
          <a:solidFill>
            <a:srgbClr val="67C0AC"/>
          </a:solidFill>
          <a:ln>
            <a:solidFill>
              <a:srgbClr val="67C0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rot="8068170">
            <a:off x="9787780" y="-1184641"/>
            <a:ext cx="413084" cy="1826472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9368956" y="6207562"/>
            <a:ext cx="621045" cy="1300875"/>
          </a:xfrm>
          <a:prstGeom prst="rect">
            <a:avLst/>
          </a:prstGeom>
          <a:solidFill>
            <a:srgbClr val="E72F5C"/>
          </a:solidFill>
          <a:ln>
            <a:solidFill>
              <a:srgbClr val="E72F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2"/>
          <p:cNvSpPr txBox="1"/>
          <p:nvPr/>
        </p:nvSpPr>
        <p:spPr>
          <a:xfrm>
            <a:off x="712562" y="168200"/>
            <a:ext cx="9844107" cy="1074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cap="al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FOCUS PREMIERE SEMAINE</a:t>
            </a:r>
          </a:p>
        </p:txBody>
      </p:sp>
      <p:sp>
        <p:nvSpPr>
          <p:cNvPr id="3" name="Rectangle 2"/>
          <p:cNvSpPr/>
          <p:nvPr/>
        </p:nvSpPr>
        <p:spPr>
          <a:xfrm rot="5400000">
            <a:off x="3524113" y="-1424770"/>
            <a:ext cx="48127" cy="5384403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 Box 19"/>
          <p:cNvSpPr txBox="1"/>
          <p:nvPr/>
        </p:nvSpPr>
        <p:spPr>
          <a:xfrm>
            <a:off x="914328" y="2255389"/>
            <a:ext cx="44737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Accueil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Point admin + Signature des contrats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Visite des locaux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Présentation du coordinateur péda + focus formation 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576D6D8F-26ED-56F9-E6F8-2951AE35D3F9}"/>
              </a:ext>
            </a:extLst>
          </p:cNvPr>
          <p:cNvSpPr txBox="1"/>
          <p:nvPr/>
        </p:nvSpPr>
        <p:spPr>
          <a:xfrm>
            <a:off x="914328" y="1787594"/>
            <a:ext cx="1461908" cy="6582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400" b="1" dirty="0">
                <a:solidFill>
                  <a:srgbClr val="E72F5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Lundi</a:t>
            </a:r>
            <a:endParaRPr lang="fr-FR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 dirty="0"/>
          </a:p>
        </p:txBody>
      </p:sp>
      <p:sp>
        <p:nvSpPr>
          <p:cNvPr id="9" name="Text Box 19">
            <a:extLst>
              <a:ext uri="{FF2B5EF4-FFF2-40B4-BE49-F238E27FC236}">
                <a16:creationId xmlns:a16="http://schemas.microsoft.com/office/drawing/2014/main" id="{3B07F102-03A6-A680-C664-966222285864}"/>
              </a:ext>
            </a:extLst>
          </p:cNvPr>
          <p:cNvSpPr txBox="1"/>
          <p:nvPr/>
        </p:nvSpPr>
        <p:spPr>
          <a:xfrm>
            <a:off x="855975" y="4191762"/>
            <a:ext cx="4820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Atelier cohésion d’équipe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Présentation du parcours Emmanuel ROCHER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Culture du web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F558FA7B-7C48-213E-B675-055E43FAB47C}"/>
              </a:ext>
            </a:extLst>
          </p:cNvPr>
          <p:cNvSpPr txBox="1"/>
          <p:nvPr/>
        </p:nvSpPr>
        <p:spPr>
          <a:xfrm>
            <a:off x="855975" y="3723967"/>
            <a:ext cx="1461908" cy="6582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400" b="1" dirty="0">
                <a:solidFill>
                  <a:srgbClr val="E72F5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Mardi</a:t>
            </a:r>
            <a:endParaRPr lang="fr-FR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 dirty="0"/>
          </a:p>
        </p:txBody>
      </p:sp>
      <p:sp>
        <p:nvSpPr>
          <p:cNvPr id="15" name="Text Box 19">
            <a:extLst>
              <a:ext uri="{FF2B5EF4-FFF2-40B4-BE49-F238E27FC236}">
                <a16:creationId xmlns:a16="http://schemas.microsoft.com/office/drawing/2014/main" id="{F8675A89-2835-E1A0-456D-1577B1C09AF1}"/>
              </a:ext>
            </a:extLst>
          </p:cNvPr>
          <p:cNvSpPr txBox="1"/>
          <p:nvPr/>
        </p:nvSpPr>
        <p:spPr>
          <a:xfrm>
            <a:off x="6240378" y="2255389"/>
            <a:ext cx="4820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Parcours de Jérémy DALLAIN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Découverte du web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Présentation d’outils pour la formation</a:t>
            </a:r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3756E304-5A39-C3BB-8619-0381DE02E3E6}"/>
              </a:ext>
            </a:extLst>
          </p:cNvPr>
          <p:cNvSpPr txBox="1"/>
          <p:nvPr/>
        </p:nvSpPr>
        <p:spPr>
          <a:xfrm>
            <a:off x="6240378" y="1787594"/>
            <a:ext cx="1461908" cy="6582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400" b="1" dirty="0">
                <a:solidFill>
                  <a:srgbClr val="E72F5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Mercredi</a:t>
            </a:r>
            <a:endParaRPr lang="fr-FR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 dirty="0"/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438896BB-23B3-6C05-BFFE-677FC9A2979E}"/>
              </a:ext>
            </a:extLst>
          </p:cNvPr>
          <p:cNvSpPr txBox="1"/>
          <p:nvPr/>
        </p:nvSpPr>
        <p:spPr>
          <a:xfrm>
            <a:off x="6240378" y="4042525"/>
            <a:ext cx="482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Formation « fonctionnement de l’entreprise » par Nicolas Bardoux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Formation ergonomie au poste de travail par Nicolas Bardoux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Culture du web Emmanuel ROCHER </a:t>
            </a:r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ABB66EEB-B9F3-F8A5-80E4-6CAA19A8596D}"/>
              </a:ext>
            </a:extLst>
          </p:cNvPr>
          <p:cNvSpPr txBox="1"/>
          <p:nvPr/>
        </p:nvSpPr>
        <p:spPr>
          <a:xfrm>
            <a:off x="6240378" y="3574730"/>
            <a:ext cx="1461908" cy="6582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400" b="1" dirty="0">
                <a:solidFill>
                  <a:srgbClr val="E72F5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Jeudi </a:t>
            </a:r>
            <a:endParaRPr lang="fr-FR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 dirty="0"/>
          </a:p>
        </p:txBody>
      </p:sp>
      <p:sp>
        <p:nvSpPr>
          <p:cNvPr id="22" name="Text Box 19">
            <a:extLst>
              <a:ext uri="{FF2B5EF4-FFF2-40B4-BE49-F238E27FC236}">
                <a16:creationId xmlns:a16="http://schemas.microsoft.com/office/drawing/2014/main" id="{BE84CB7A-53BE-0587-C276-9DEAD4885EAB}"/>
              </a:ext>
            </a:extLst>
          </p:cNvPr>
          <p:cNvSpPr txBox="1"/>
          <p:nvPr/>
        </p:nvSpPr>
        <p:spPr>
          <a:xfrm>
            <a:off x="3165036" y="5958349"/>
            <a:ext cx="6102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Domaine pro, métiers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Monde pro - la qualité, l’accessibilité et l’éco-conception</a:t>
            </a:r>
          </a:p>
        </p:txBody>
      </p:sp>
      <p:sp>
        <p:nvSpPr>
          <p:cNvPr id="25" name="Espace réservé du texte 3">
            <a:extLst>
              <a:ext uri="{FF2B5EF4-FFF2-40B4-BE49-F238E27FC236}">
                <a16:creationId xmlns:a16="http://schemas.microsoft.com/office/drawing/2014/main" id="{94DCC07A-C828-E2CD-1F32-B7FAAD03E50B}"/>
              </a:ext>
            </a:extLst>
          </p:cNvPr>
          <p:cNvSpPr txBox="1"/>
          <p:nvPr/>
        </p:nvSpPr>
        <p:spPr>
          <a:xfrm>
            <a:off x="3165037" y="5490554"/>
            <a:ext cx="1461908" cy="6582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400" b="1" dirty="0">
                <a:solidFill>
                  <a:srgbClr val="E72F5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Vendredi </a:t>
            </a:r>
            <a:endParaRPr lang="fr-FR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2251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olice, texte, Graphique, typographie&#10;&#10;Description générée automatiquemen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124" y="5986511"/>
            <a:ext cx="1595121" cy="809524"/>
          </a:xfrm>
          <a:prstGeom prst="rect">
            <a:avLst/>
          </a:prstGeom>
          <a:noFill/>
        </p:spPr>
      </p:pic>
      <p:sp>
        <p:nvSpPr>
          <p:cNvPr id="6" name="Triangle isocèle 5"/>
          <p:cNvSpPr/>
          <p:nvPr/>
        </p:nvSpPr>
        <p:spPr>
          <a:xfrm>
            <a:off x="-1455822" y="5176988"/>
            <a:ext cx="2911643" cy="2196564"/>
          </a:xfrm>
          <a:prstGeom prst="triangle">
            <a:avLst/>
          </a:prstGeom>
          <a:solidFill>
            <a:srgbClr val="4A29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rot="19651952">
            <a:off x="1438740" y="5935297"/>
            <a:ext cx="413084" cy="2074044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isocèle 7"/>
          <p:cNvSpPr/>
          <p:nvPr/>
        </p:nvSpPr>
        <p:spPr>
          <a:xfrm rot="2695222">
            <a:off x="10757021" y="-165003"/>
            <a:ext cx="2117438" cy="1007096"/>
          </a:xfrm>
          <a:prstGeom prst="triangle">
            <a:avLst>
              <a:gd name="adj" fmla="val 51778"/>
            </a:avLst>
          </a:prstGeom>
          <a:solidFill>
            <a:srgbClr val="67C0AC"/>
          </a:solidFill>
          <a:ln>
            <a:solidFill>
              <a:srgbClr val="67C0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rot="8068170">
            <a:off x="9787780" y="-1184641"/>
            <a:ext cx="413084" cy="1826472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9368956" y="6207562"/>
            <a:ext cx="621045" cy="1300875"/>
          </a:xfrm>
          <a:prstGeom prst="rect">
            <a:avLst/>
          </a:prstGeom>
          <a:solidFill>
            <a:srgbClr val="E72F5C"/>
          </a:solidFill>
          <a:ln>
            <a:solidFill>
              <a:srgbClr val="E72F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2"/>
          <p:cNvSpPr txBox="1"/>
          <p:nvPr/>
        </p:nvSpPr>
        <p:spPr>
          <a:xfrm>
            <a:off x="702402" y="121845"/>
            <a:ext cx="9844107" cy="1074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cap="all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Avez-vous des questions ?</a:t>
            </a:r>
          </a:p>
        </p:txBody>
      </p:sp>
      <p:sp>
        <p:nvSpPr>
          <p:cNvPr id="3" name="Rectangle 2"/>
          <p:cNvSpPr/>
          <p:nvPr/>
        </p:nvSpPr>
        <p:spPr>
          <a:xfrm rot="5400000">
            <a:off x="3524113" y="-1424770"/>
            <a:ext cx="48127" cy="5384403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3"/>
          <p:cNvSpPr txBox="1"/>
          <p:nvPr/>
        </p:nvSpPr>
        <p:spPr>
          <a:xfrm>
            <a:off x="905573" y="2501376"/>
            <a:ext cx="4552950" cy="27952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40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/>
          </a:p>
        </p:txBody>
      </p:sp>
      <p:pic>
        <p:nvPicPr>
          <p:cNvPr id="7170" name="Picture 2" descr="À Votre Écoute&quot; Images – Parcourir 127 le catalogue de photos, vecteurs et  vidéos | Adobe 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51"/>
          <a:stretch>
            <a:fillRect/>
          </a:stretch>
        </p:blipFill>
        <p:spPr bwMode="auto">
          <a:xfrm>
            <a:off x="3744675" y="1358017"/>
            <a:ext cx="4991405" cy="515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olice, texte, Graphique, typographie&#10;&#10;Description générée automatiquemen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124" y="5986511"/>
            <a:ext cx="1595121" cy="809524"/>
          </a:xfrm>
          <a:prstGeom prst="rect">
            <a:avLst/>
          </a:prstGeom>
          <a:noFill/>
        </p:spPr>
      </p:pic>
      <p:sp>
        <p:nvSpPr>
          <p:cNvPr id="6" name="Triangle isocèle 5"/>
          <p:cNvSpPr/>
          <p:nvPr/>
        </p:nvSpPr>
        <p:spPr>
          <a:xfrm>
            <a:off x="-1455822" y="5176988"/>
            <a:ext cx="2911643" cy="2196564"/>
          </a:xfrm>
          <a:prstGeom prst="triangle">
            <a:avLst/>
          </a:prstGeom>
          <a:solidFill>
            <a:srgbClr val="4A29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rot="19651952">
            <a:off x="1438740" y="5935297"/>
            <a:ext cx="413084" cy="2074044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isocèle 7"/>
          <p:cNvSpPr/>
          <p:nvPr/>
        </p:nvSpPr>
        <p:spPr>
          <a:xfrm rot="2695222">
            <a:off x="10757021" y="-165003"/>
            <a:ext cx="2117438" cy="1007096"/>
          </a:xfrm>
          <a:prstGeom prst="triangle">
            <a:avLst>
              <a:gd name="adj" fmla="val 51778"/>
            </a:avLst>
          </a:prstGeom>
          <a:solidFill>
            <a:srgbClr val="67C0AC"/>
          </a:solidFill>
          <a:ln>
            <a:solidFill>
              <a:srgbClr val="67C0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rot="8068170">
            <a:off x="9787780" y="-1184641"/>
            <a:ext cx="413084" cy="1826472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8029526" y="6207562"/>
            <a:ext cx="621045" cy="1300875"/>
          </a:xfrm>
          <a:prstGeom prst="rect">
            <a:avLst/>
          </a:prstGeom>
          <a:solidFill>
            <a:srgbClr val="E72F5C"/>
          </a:solidFill>
          <a:ln>
            <a:solidFill>
              <a:srgbClr val="E72F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2"/>
          <p:cNvSpPr txBox="1"/>
          <p:nvPr/>
        </p:nvSpPr>
        <p:spPr>
          <a:xfrm>
            <a:off x="829255" y="417933"/>
            <a:ext cx="9881250" cy="1074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cap="al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« INITIATION AU </a:t>
            </a:r>
            <a:r>
              <a:rPr lang="fr-FR" sz="3600" b="1" cap="all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DéveloppeMENT</a:t>
            </a:r>
            <a:r>
              <a:rPr lang="fr-FR" sz="3600" b="1" cap="al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web </a:t>
            </a:r>
          </a:p>
          <a:p>
            <a:pPr algn="l"/>
            <a:r>
              <a:rPr lang="fr-FR" sz="3600" b="1" cap="al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 web mobile »</a:t>
            </a:r>
            <a:endParaRPr lang="fr-FR" sz="3600" cap="all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 rot="5400000">
            <a:off x="3556197" y="-899308"/>
            <a:ext cx="48127" cy="5384403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2" descr="Pôle emploi — Wikipédia">
            <a:extLst>
              <a:ext uri="{FF2B5EF4-FFF2-40B4-BE49-F238E27FC236}">
                <a16:creationId xmlns:a16="http://schemas.microsoft.com/office/drawing/2014/main" id="{B42E4119-BE5E-CEB9-ABB8-D3E5EE615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021" y="5939187"/>
            <a:ext cx="1009547" cy="80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 descr="Personnes qui vérifient un ordinateur">
            <a:extLst>
              <a:ext uri="{FF2B5EF4-FFF2-40B4-BE49-F238E27FC236}">
                <a16:creationId xmlns:a16="http://schemas.microsoft.com/office/drawing/2014/main" id="{B5544B29-3057-E89A-3FF3-A78BC3CFD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748" y="2620840"/>
            <a:ext cx="2615862" cy="17439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9B681E41-2014-99B7-1858-24AABCA45BF8}"/>
              </a:ext>
            </a:extLst>
          </p:cNvPr>
          <p:cNvSpPr txBox="1"/>
          <p:nvPr/>
        </p:nvSpPr>
        <p:spPr>
          <a:xfrm>
            <a:off x="2356910" y="4847465"/>
            <a:ext cx="2675538" cy="219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i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Développement web et web mobile </a:t>
            </a:r>
            <a:endParaRPr lang="fr-FR" sz="800" i="1">
              <a:solidFill>
                <a:schemeClr val="tx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5091A717-8B3C-8BDB-9D77-2AFFA6A8D63E}"/>
              </a:ext>
            </a:extLst>
          </p:cNvPr>
          <p:cNvSpPr>
            <a:spLocks/>
          </p:cNvSpPr>
          <p:nvPr/>
        </p:nvSpPr>
        <p:spPr>
          <a:xfrm>
            <a:off x="5478817" y="2195662"/>
            <a:ext cx="4880874" cy="3412144"/>
          </a:xfrm>
          <a:prstGeom prst="roundRect">
            <a:avLst/>
          </a:prstGeom>
          <a:solidFill>
            <a:srgbClr val="4A2954"/>
          </a:solidFill>
          <a:ln>
            <a:solidFill>
              <a:srgbClr val="4A2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du texte 3">
            <a:extLst>
              <a:ext uri="{FF2B5EF4-FFF2-40B4-BE49-F238E27FC236}">
                <a16:creationId xmlns:a16="http://schemas.microsoft.com/office/drawing/2014/main" id="{30E5FAA4-BBCE-BC9F-B0CC-D60462CB9E24}"/>
              </a:ext>
            </a:extLst>
          </p:cNvPr>
          <p:cNvSpPr txBox="1">
            <a:spLocks/>
          </p:cNvSpPr>
          <p:nvPr/>
        </p:nvSpPr>
        <p:spPr>
          <a:xfrm>
            <a:off x="6393873" y="2401637"/>
            <a:ext cx="3669695" cy="8205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600" i="0" u="none" strike="noStrike" baseline="0">
                <a:solidFill>
                  <a:schemeClr val="bg1"/>
                </a:solidFill>
                <a:latin typeface="Lato-Bold"/>
              </a:rPr>
              <a:t>Un secteur bénéficiant d’une dynamique de croissance supérieure à la moyenne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CE6AFBAF-649F-9867-E6B2-8625501CCD59}"/>
              </a:ext>
            </a:extLst>
          </p:cNvPr>
          <p:cNvSpPr txBox="1">
            <a:spLocks/>
          </p:cNvSpPr>
          <p:nvPr/>
        </p:nvSpPr>
        <p:spPr>
          <a:xfrm>
            <a:off x="6393872" y="3605365"/>
            <a:ext cx="3669695" cy="8205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600">
                <a:solidFill>
                  <a:schemeClr val="bg1"/>
                </a:solidFill>
                <a:latin typeface="Lato-Bold"/>
              </a:rPr>
              <a:t>De forts besoins de recrutement et d</a:t>
            </a:r>
            <a:r>
              <a:rPr lang="fr-FR" sz="1600" i="0" u="none" strike="noStrike" baseline="0">
                <a:solidFill>
                  <a:schemeClr val="bg1"/>
                </a:solidFill>
                <a:latin typeface="Lato-Bold"/>
              </a:rPr>
              <a:t>ifficultés à trouver des candidats</a:t>
            </a:r>
            <a:r>
              <a:rPr lang="fr-FR" sz="1600">
                <a:solidFill>
                  <a:schemeClr val="bg1"/>
                </a:solidFill>
                <a:latin typeface="Lato-Bold"/>
              </a:rPr>
              <a:t>, </a:t>
            </a:r>
            <a:r>
              <a:rPr lang="fr-FR" sz="1600" i="0" u="none" strike="noStrike" baseline="0">
                <a:solidFill>
                  <a:schemeClr val="bg1"/>
                </a:solidFill>
                <a:latin typeface="Lato-Bold"/>
              </a:rPr>
              <a:t>à les fidéliser</a:t>
            </a:r>
            <a:endParaRPr lang="fr-FR" sz="500" i="1">
              <a:solidFill>
                <a:schemeClr val="bg1"/>
              </a:solidFill>
            </a:endParaRPr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12653B7D-65E9-68C2-8D38-72AEC65809E6}"/>
              </a:ext>
            </a:extLst>
          </p:cNvPr>
          <p:cNvSpPr txBox="1">
            <a:spLocks/>
          </p:cNvSpPr>
          <p:nvPr/>
        </p:nvSpPr>
        <p:spPr>
          <a:xfrm>
            <a:off x="6403549" y="4688352"/>
            <a:ext cx="3974567" cy="8205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600" i="0" u="none" strike="noStrike" baseline="0">
                <a:solidFill>
                  <a:schemeClr val="bg1"/>
                </a:solidFill>
                <a:latin typeface="Lato-Bold"/>
              </a:rPr>
              <a:t>L’apprentissage = une alternative intéressante pour les entreprises</a:t>
            </a:r>
          </a:p>
        </p:txBody>
      </p:sp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1F312873-4A53-25B9-050E-F3FCB882D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2095" y="2544341"/>
            <a:ext cx="479300" cy="479300"/>
          </a:xfrm>
          <a:prstGeom prst="rect">
            <a:avLst/>
          </a:prstGeom>
        </p:spPr>
      </p:pic>
      <p:pic>
        <p:nvPicPr>
          <p:cNvPr id="33" name="Graphique 32" descr="Avertissement avec un remplissage uni">
            <a:extLst>
              <a:ext uri="{FF2B5EF4-FFF2-40B4-BE49-F238E27FC236}">
                <a16:creationId xmlns:a16="http://schemas.microsoft.com/office/drawing/2014/main" id="{567263D9-8902-C5DF-EC27-96BE1211A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2173" y="3697941"/>
            <a:ext cx="479300" cy="479300"/>
          </a:xfrm>
          <a:prstGeom prst="rect">
            <a:avLst/>
          </a:prstGeom>
        </p:spPr>
      </p:pic>
      <p:pic>
        <p:nvPicPr>
          <p:cNvPr id="34" name="Graphique 33" descr="Avertissement avec un remplissage uni">
            <a:extLst>
              <a:ext uri="{FF2B5EF4-FFF2-40B4-BE49-F238E27FC236}">
                <a16:creationId xmlns:a16="http://schemas.microsoft.com/office/drawing/2014/main" id="{7D1287E2-F366-43E3-FA17-153E6A433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53497" y="4906903"/>
            <a:ext cx="479300" cy="47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86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olice, texte, Graphique, typographie&#10;&#10;Description générée automatiquemen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124" y="5986511"/>
            <a:ext cx="1595121" cy="809524"/>
          </a:xfrm>
          <a:prstGeom prst="rect">
            <a:avLst/>
          </a:prstGeom>
          <a:noFill/>
        </p:spPr>
      </p:pic>
      <p:sp>
        <p:nvSpPr>
          <p:cNvPr id="6" name="Triangle isocèle 5"/>
          <p:cNvSpPr/>
          <p:nvPr/>
        </p:nvSpPr>
        <p:spPr>
          <a:xfrm>
            <a:off x="-1455822" y="5176988"/>
            <a:ext cx="2911643" cy="2196564"/>
          </a:xfrm>
          <a:prstGeom prst="triangle">
            <a:avLst/>
          </a:prstGeom>
          <a:solidFill>
            <a:srgbClr val="4A29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rot="19651952">
            <a:off x="1438740" y="5935297"/>
            <a:ext cx="413084" cy="2074044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isocèle 7"/>
          <p:cNvSpPr/>
          <p:nvPr/>
        </p:nvSpPr>
        <p:spPr>
          <a:xfrm rot="2695222">
            <a:off x="10757021" y="-165003"/>
            <a:ext cx="2117438" cy="1007096"/>
          </a:xfrm>
          <a:prstGeom prst="triangle">
            <a:avLst>
              <a:gd name="adj" fmla="val 51778"/>
            </a:avLst>
          </a:prstGeom>
          <a:solidFill>
            <a:srgbClr val="67C0AC"/>
          </a:solidFill>
          <a:ln>
            <a:solidFill>
              <a:srgbClr val="67C0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rot="8068170">
            <a:off x="9787780" y="-1184641"/>
            <a:ext cx="413084" cy="1826472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9368956" y="6207562"/>
            <a:ext cx="621045" cy="1300875"/>
          </a:xfrm>
          <a:prstGeom prst="rect">
            <a:avLst/>
          </a:prstGeom>
          <a:solidFill>
            <a:srgbClr val="E72F5C"/>
          </a:solidFill>
          <a:ln>
            <a:solidFill>
              <a:srgbClr val="E72F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2"/>
          <p:cNvSpPr txBox="1"/>
          <p:nvPr/>
        </p:nvSpPr>
        <p:spPr>
          <a:xfrm>
            <a:off x="702402" y="121845"/>
            <a:ext cx="9844107" cy="1074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cap="all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BoNNE</a:t>
            </a:r>
            <a:r>
              <a:rPr lang="fr-FR" sz="3600" cap="al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3600" cap="all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RENTReE</a:t>
            </a:r>
            <a:r>
              <a:rPr lang="fr-FR" sz="3600" cap="al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! </a:t>
            </a:r>
          </a:p>
        </p:txBody>
      </p:sp>
      <p:sp>
        <p:nvSpPr>
          <p:cNvPr id="3" name="Rectangle 2"/>
          <p:cNvSpPr/>
          <p:nvPr/>
        </p:nvSpPr>
        <p:spPr>
          <a:xfrm rot="5400000">
            <a:off x="3524113" y="-1424770"/>
            <a:ext cx="48127" cy="5384403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3"/>
          <p:cNvSpPr txBox="1"/>
          <p:nvPr/>
        </p:nvSpPr>
        <p:spPr>
          <a:xfrm>
            <a:off x="905573" y="2501376"/>
            <a:ext cx="4552950" cy="27952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40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/>
          </a:p>
        </p:txBody>
      </p:sp>
      <p:sp>
        <p:nvSpPr>
          <p:cNvPr id="5" name="Espace réservé du texte 3"/>
          <p:cNvSpPr txBox="1"/>
          <p:nvPr/>
        </p:nvSpPr>
        <p:spPr>
          <a:xfrm>
            <a:off x="969813" y="3025736"/>
            <a:ext cx="4978469" cy="14613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40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</a:rPr>
              <a:t>Et alors</a:t>
            </a:r>
            <a:r>
              <a:rPr lang="fr-FR" sz="2400">
                <a:solidFill>
                  <a:schemeClr val="tx1"/>
                </a:solidFill>
                <a:latin typeface="Nunito" pitchFamily="2" charset="0"/>
              </a:rPr>
              <a:t>, vous êtes prêts à entamer cette nouvelle aventure… ? </a:t>
            </a:r>
            <a:r>
              <a:rPr lang="fr-FR" sz="2400">
                <a:solidFill>
                  <a:schemeClr val="tx1"/>
                </a:solidFill>
                <a:latin typeface="Nunito" pitchFamily="2" charset="0"/>
                <a:sym typeface="Wingdings" panose="05000000000000000000" pitchFamily="2" charset="2"/>
              </a:rPr>
              <a:t> </a:t>
            </a:r>
            <a:endParaRPr lang="fr-FR" sz="2400">
              <a:solidFill>
                <a:schemeClr val="tx1"/>
              </a:solidFill>
              <a:latin typeface="Nunito" pitchFamily="2" charset="0"/>
            </a:endParaRPr>
          </a:p>
        </p:txBody>
      </p:sp>
      <p:pic>
        <p:nvPicPr>
          <p:cNvPr id="11" name="Image 10" descr="Casquette de fin d'études avec pompon sur une table en boi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041" y="1698848"/>
            <a:ext cx="5753959" cy="38283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olice, texte, Graphique, typographie&#10;&#10;Description générée automatiquemen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124" y="5986511"/>
            <a:ext cx="1595121" cy="809524"/>
          </a:xfrm>
          <a:prstGeom prst="rect">
            <a:avLst/>
          </a:prstGeom>
          <a:noFill/>
        </p:spPr>
      </p:pic>
      <p:sp>
        <p:nvSpPr>
          <p:cNvPr id="6" name="Triangle isocèle 5"/>
          <p:cNvSpPr/>
          <p:nvPr/>
        </p:nvSpPr>
        <p:spPr>
          <a:xfrm>
            <a:off x="-1455822" y="5176988"/>
            <a:ext cx="2911643" cy="2196564"/>
          </a:xfrm>
          <a:prstGeom prst="triangle">
            <a:avLst/>
          </a:prstGeom>
          <a:solidFill>
            <a:srgbClr val="4A29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rot="19651952">
            <a:off x="1438740" y="5935297"/>
            <a:ext cx="413084" cy="2074044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isocèle 7"/>
          <p:cNvSpPr/>
          <p:nvPr/>
        </p:nvSpPr>
        <p:spPr>
          <a:xfrm rot="2695222">
            <a:off x="10757021" y="-165003"/>
            <a:ext cx="2117438" cy="1007096"/>
          </a:xfrm>
          <a:prstGeom prst="triangle">
            <a:avLst>
              <a:gd name="adj" fmla="val 51778"/>
            </a:avLst>
          </a:prstGeom>
          <a:solidFill>
            <a:srgbClr val="67C0AC"/>
          </a:solidFill>
          <a:ln>
            <a:solidFill>
              <a:srgbClr val="67C0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rot="8068170">
            <a:off x="9787780" y="-1184641"/>
            <a:ext cx="413084" cy="1826472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8029526" y="6207562"/>
            <a:ext cx="621045" cy="1300875"/>
          </a:xfrm>
          <a:prstGeom prst="rect">
            <a:avLst/>
          </a:prstGeom>
          <a:solidFill>
            <a:srgbClr val="E72F5C"/>
          </a:solidFill>
          <a:ln>
            <a:solidFill>
              <a:srgbClr val="E72F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2"/>
          <p:cNvSpPr txBox="1"/>
          <p:nvPr/>
        </p:nvSpPr>
        <p:spPr>
          <a:xfrm>
            <a:off x="829255" y="417933"/>
            <a:ext cx="9844107" cy="1074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cap="all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Une Formation, un métier</a:t>
            </a:r>
          </a:p>
        </p:txBody>
      </p:sp>
      <p:sp>
        <p:nvSpPr>
          <p:cNvPr id="3" name="Rectangle 2"/>
          <p:cNvSpPr/>
          <p:nvPr/>
        </p:nvSpPr>
        <p:spPr>
          <a:xfrm rot="5400000">
            <a:off x="3556197" y="-899308"/>
            <a:ext cx="48127" cy="5384403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5E8A7F86-CEAF-197E-9919-13A029ADF59B}"/>
              </a:ext>
            </a:extLst>
          </p:cNvPr>
          <p:cNvSpPr txBox="1"/>
          <p:nvPr/>
        </p:nvSpPr>
        <p:spPr>
          <a:xfrm>
            <a:off x="1272696" y="2325556"/>
            <a:ext cx="5053688" cy="408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cap="all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Développeur web et web mobile </a:t>
            </a:r>
            <a:endParaRPr lang="fr-FR" sz="2000" cap="all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4CCA1A3B-9BB0-5909-B7C9-58FEA8557DD8}"/>
              </a:ext>
            </a:extLst>
          </p:cNvPr>
          <p:cNvSpPr txBox="1"/>
          <p:nvPr/>
        </p:nvSpPr>
        <p:spPr>
          <a:xfrm>
            <a:off x="7335977" y="2490759"/>
            <a:ext cx="4720557" cy="261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600" b="1" i="0" u="none" strike="noStrike" baseline="0">
                <a:solidFill>
                  <a:schemeClr val="tx1"/>
                </a:solidFill>
                <a:latin typeface="Lato-Bold"/>
              </a:rPr>
              <a:t>Types d'emplois possibles :</a:t>
            </a:r>
          </a:p>
          <a:p>
            <a:pPr algn="l"/>
            <a:endParaRPr lang="fr-FR" sz="1600" b="1" i="0" u="none" strike="noStrike" baseline="0">
              <a:solidFill>
                <a:schemeClr val="tx1"/>
              </a:solidFill>
              <a:latin typeface="Lato-Bold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i="0" u="none" strike="noStrike" baseline="0">
                <a:solidFill>
                  <a:schemeClr val="tx1"/>
                </a:solidFill>
                <a:latin typeface="Lato-Bold"/>
              </a:rPr>
              <a:t>Développeur d'applications, développeur </a:t>
            </a:r>
          </a:p>
          <a:p>
            <a:pPr algn="l"/>
            <a:r>
              <a:rPr lang="fr-FR" sz="1600" i="0" u="none" strike="noStrike" baseline="0">
                <a:solidFill>
                  <a:schemeClr val="tx1"/>
                </a:solidFill>
                <a:latin typeface="Lato-Bold"/>
              </a:rPr>
              <a:t>informatique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i="0" u="none" strike="noStrike" baseline="0">
                <a:solidFill>
                  <a:schemeClr val="tx1"/>
                </a:solidFill>
                <a:latin typeface="Lato-Bold"/>
              </a:rPr>
              <a:t>Développeur back end, développeur front end, développeur full stack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i="0" u="none" strike="noStrike" baseline="0">
                <a:solidFill>
                  <a:schemeClr val="tx1"/>
                </a:solidFill>
                <a:latin typeface="Lato-Bold"/>
              </a:rPr>
              <a:t>Développeur d'applications mobiles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i="0" u="none" strike="noStrike" baseline="0">
                <a:solidFill>
                  <a:schemeClr val="tx1"/>
                </a:solidFill>
                <a:latin typeface="Lato-Bold"/>
              </a:rPr>
              <a:t>Développeur web, développeur web mobile, développeur web et web mobile</a:t>
            </a:r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27603BED-09B7-DAF3-5170-DA49553A57DC}"/>
              </a:ext>
            </a:extLst>
          </p:cNvPr>
          <p:cNvSpPr txBox="1"/>
          <p:nvPr/>
        </p:nvSpPr>
        <p:spPr>
          <a:xfrm>
            <a:off x="914328" y="2866544"/>
            <a:ext cx="5770424" cy="27952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i="0" u="none" strike="noStrike" baseline="0">
                <a:solidFill>
                  <a:schemeClr val="tx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réalise des sites et des applications web ou web mobile sécurisés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tx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tient compte de l’expérience utilisateur, y compris de l’utilisateur en situation de handicap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tx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réalise les maquettes des interfaces utilisateur web ou web mobile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tx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crée, modifie et met à jour les bases de données en assurant leur sécurité et leur confidentialité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tx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publie les sites web et les rend visibles sur les moteurs de recherche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tx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met en place une veille informatique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tx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9552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olice, texte, Graphique, typographie&#10;&#10;Description générée automatiquemen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124" y="5986511"/>
            <a:ext cx="1595121" cy="809524"/>
          </a:xfrm>
          <a:prstGeom prst="rect">
            <a:avLst/>
          </a:prstGeom>
          <a:noFill/>
        </p:spPr>
      </p:pic>
      <p:sp>
        <p:nvSpPr>
          <p:cNvPr id="6" name="Triangle isocèle 5"/>
          <p:cNvSpPr/>
          <p:nvPr/>
        </p:nvSpPr>
        <p:spPr>
          <a:xfrm>
            <a:off x="-1455822" y="5176988"/>
            <a:ext cx="2911643" cy="2196564"/>
          </a:xfrm>
          <a:prstGeom prst="triangle">
            <a:avLst/>
          </a:prstGeom>
          <a:solidFill>
            <a:srgbClr val="4A29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rot="19651952">
            <a:off x="1438740" y="5935297"/>
            <a:ext cx="413084" cy="2074044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isocèle 7"/>
          <p:cNvSpPr/>
          <p:nvPr/>
        </p:nvSpPr>
        <p:spPr>
          <a:xfrm rot="2695222">
            <a:off x="10757021" y="-165003"/>
            <a:ext cx="2117438" cy="1007096"/>
          </a:xfrm>
          <a:prstGeom prst="triangle">
            <a:avLst>
              <a:gd name="adj" fmla="val 51778"/>
            </a:avLst>
          </a:prstGeom>
          <a:solidFill>
            <a:srgbClr val="67C0AC"/>
          </a:solidFill>
          <a:ln>
            <a:solidFill>
              <a:srgbClr val="67C0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rot="8068170">
            <a:off x="9787780" y="-1184641"/>
            <a:ext cx="413084" cy="1826472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9368956" y="6207562"/>
            <a:ext cx="621045" cy="1300875"/>
          </a:xfrm>
          <a:prstGeom prst="rect">
            <a:avLst/>
          </a:prstGeom>
          <a:solidFill>
            <a:srgbClr val="E72F5C"/>
          </a:solidFill>
          <a:ln>
            <a:solidFill>
              <a:srgbClr val="E72F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2"/>
          <p:cNvSpPr txBox="1"/>
          <p:nvPr/>
        </p:nvSpPr>
        <p:spPr>
          <a:xfrm>
            <a:off x="702402" y="121845"/>
            <a:ext cx="9844107" cy="1074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cap="all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Organisation de la formation</a:t>
            </a:r>
          </a:p>
        </p:txBody>
      </p:sp>
      <p:sp>
        <p:nvSpPr>
          <p:cNvPr id="3" name="Rectangle 2"/>
          <p:cNvSpPr/>
          <p:nvPr/>
        </p:nvSpPr>
        <p:spPr>
          <a:xfrm rot="5400000">
            <a:off x="3556197" y="-1424770"/>
            <a:ext cx="48127" cy="5384403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3"/>
          <p:cNvSpPr txBox="1"/>
          <p:nvPr/>
        </p:nvSpPr>
        <p:spPr>
          <a:xfrm>
            <a:off x="2376236" y="2337642"/>
            <a:ext cx="3179485" cy="1091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400" b="1" dirty="0">
                <a:solidFill>
                  <a:srgbClr val="E72F5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384h</a:t>
            </a:r>
            <a:r>
              <a:rPr lang="fr-FR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</a:t>
            </a:r>
            <a:r>
              <a:rPr lang="fr-FR" sz="2400" b="1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dév</a:t>
            </a:r>
            <a:r>
              <a:rPr lang="fr-FR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web</a:t>
            </a:r>
            <a:endParaRPr lang="fr-FR" sz="2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 dirty="0"/>
          </a:p>
        </p:txBody>
      </p:sp>
      <p:sp>
        <p:nvSpPr>
          <p:cNvPr id="5" name="Espace réservé du texte 3"/>
          <p:cNvSpPr txBox="1"/>
          <p:nvPr/>
        </p:nvSpPr>
        <p:spPr>
          <a:xfrm>
            <a:off x="7124639" y="4895154"/>
            <a:ext cx="2634356" cy="1091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</a:t>
            </a:r>
            <a:r>
              <a:rPr lang="fr-FR" sz="4400" b="1" dirty="0">
                <a:solidFill>
                  <a:srgbClr val="E72F5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9 </a:t>
            </a:r>
            <a:r>
              <a:rPr lang="fr-FR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à</a:t>
            </a:r>
            <a:r>
              <a:rPr lang="fr-FR" sz="4400" b="1" dirty="0">
                <a:solidFill>
                  <a:srgbClr val="E72F5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15h</a:t>
            </a:r>
            <a:endParaRPr lang="fr-FR" sz="2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 dirty="0"/>
          </a:p>
        </p:txBody>
      </p:sp>
      <p:sp>
        <p:nvSpPr>
          <p:cNvPr id="10" name="Espace réservé du texte 3"/>
          <p:cNvSpPr txBox="1"/>
          <p:nvPr/>
        </p:nvSpPr>
        <p:spPr>
          <a:xfrm>
            <a:off x="2376236" y="4913997"/>
            <a:ext cx="4552950" cy="1091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400" b="1" dirty="0">
                <a:solidFill>
                  <a:srgbClr val="E72F5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5h</a:t>
            </a:r>
            <a:r>
              <a:rPr lang="fr-FR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par jour </a:t>
            </a:r>
            <a:endParaRPr lang="fr-FR" sz="2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 dirty="0"/>
          </a:p>
        </p:txBody>
      </p:sp>
      <p:sp>
        <p:nvSpPr>
          <p:cNvPr id="11" name="Espace réservé du texte 3"/>
          <p:cNvSpPr txBox="1"/>
          <p:nvPr/>
        </p:nvSpPr>
        <p:spPr>
          <a:xfrm>
            <a:off x="3580260" y="3708435"/>
            <a:ext cx="4862185" cy="1091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400" b="1" dirty="0">
                <a:solidFill>
                  <a:srgbClr val="E72F5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 périodes </a:t>
            </a:r>
            <a:r>
              <a:rPr lang="fr-FR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 entreprise</a:t>
            </a:r>
            <a:endParaRPr lang="fr-FR" sz="2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 dirty="0"/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E2D8802D-AD60-2F8F-946F-7C881148BE1B}"/>
              </a:ext>
            </a:extLst>
          </p:cNvPr>
          <p:cNvSpPr txBox="1"/>
          <p:nvPr/>
        </p:nvSpPr>
        <p:spPr>
          <a:xfrm>
            <a:off x="7124639" y="2337643"/>
            <a:ext cx="3179485" cy="1091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400" b="1" dirty="0">
                <a:solidFill>
                  <a:srgbClr val="E72F5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106h</a:t>
            </a:r>
            <a:r>
              <a:rPr lang="fr-FR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CPS</a:t>
            </a:r>
            <a:endParaRPr lang="fr-FR" sz="2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olice, texte, Graphique, typographie&#10;&#10;Description générée automatiquemen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124" y="5986511"/>
            <a:ext cx="1595121" cy="809524"/>
          </a:xfrm>
          <a:prstGeom prst="rect">
            <a:avLst/>
          </a:prstGeom>
          <a:noFill/>
        </p:spPr>
      </p:pic>
      <p:sp>
        <p:nvSpPr>
          <p:cNvPr id="6" name="Triangle isocèle 5"/>
          <p:cNvSpPr/>
          <p:nvPr/>
        </p:nvSpPr>
        <p:spPr>
          <a:xfrm>
            <a:off x="-1455822" y="5176988"/>
            <a:ext cx="2911643" cy="2196564"/>
          </a:xfrm>
          <a:prstGeom prst="triangle">
            <a:avLst/>
          </a:prstGeom>
          <a:solidFill>
            <a:srgbClr val="4A29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rot="19651952">
            <a:off x="1438740" y="5935297"/>
            <a:ext cx="413084" cy="2074044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isocèle 7"/>
          <p:cNvSpPr/>
          <p:nvPr/>
        </p:nvSpPr>
        <p:spPr>
          <a:xfrm rot="2695222">
            <a:off x="10757021" y="-165003"/>
            <a:ext cx="2117438" cy="1007096"/>
          </a:xfrm>
          <a:prstGeom prst="triangle">
            <a:avLst>
              <a:gd name="adj" fmla="val 51778"/>
            </a:avLst>
          </a:prstGeom>
          <a:solidFill>
            <a:srgbClr val="67C0AC"/>
          </a:solidFill>
          <a:ln>
            <a:solidFill>
              <a:srgbClr val="67C0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rot="8068170">
            <a:off x="9787780" y="-1184641"/>
            <a:ext cx="413084" cy="1826472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9368956" y="6207562"/>
            <a:ext cx="621045" cy="1300875"/>
          </a:xfrm>
          <a:prstGeom prst="rect">
            <a:avLst/>
          </a:prstGeom>
          <a:solidFill>
            <a:srgbClr val="E72F5C"/>
          </a:solidFill>
          <a:ln>
            <a:solidFill>
              <a:srgbClr val="E72F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2"/>
          <p:cNvSpPr txBox="1"/>
          <p:nvPr/>
        </p:nvSpPr>
        <p:spPr>
          <a:xfrm>
            <a:off x="702402" y="121845"/>
            <a:ext cx="9844107" cy="1074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cap="all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CALENDRIER </a:t>
            </a:r>
          </a:p>
        </p:txBody>
      </p:sp>
      <p:sp>
        <p:nvSpPr>
          <p:cNvPr id="3" name="Rectangle 2"/>
          <p:cNvSpPr/>
          <p:nvPr/>
        </p:nvSpPr>
        <p:spPr>
          <a:xfrm rot="5400000">
            <a:off x="3556197" y="-1424770"/>
            <a:ext cx="48127" cy="5384403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 descr="Calendrier journalier avec un remplissage uni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6437" y="1649437"/>
            <a:ext cx="3559126" cy="35591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olice, texte, Graphique, typographie&#10;&#10;Description générée automatiquemen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124" y="5986511"/>
            <a:ext cx="1595121" cy="809524"/>
          </a:xfrm>
          <a:prstGeom prst="rect">
            <a:avLst/>
          </a:prstGeom>
          <a:noFill/>
        </p:spPr>
      </p:pic>
      <p:sp>
        <p:nvSpPr>
          <p:cNvPr id="8" name="Triangle isocèle 7"/>
          <p:cNvSpPr/>
          <p:nvPr/>
        </p:nvSpPr>
        <p:spPr>
          <a:xfrm rot="2695222">
            <a:off x="10757021" y="-165003"/>
            <a:ext cx="2117438" cy="1007096"/>
          </a:xfrm>
          <a:prstGeom prst="triangle">
            <a:avLst>
              <a:gd name="adj" fmla="val 51778"/>
            </a:avLst>
          </a:prstGeom>
          <a:solidFill>
            <a:srgbClr val="67C0AC"/>
          </a:solidFill>
          <a:ln>
            <a:solidFill>
              <a:srgbClr val="67C0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rot="8068170">
            <a:off x="9787780" y="-1184641"/>
            <a:ext cx="413084" cy="1826472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8029526" y="6207562"/>
            <a:ext cx="621045" cy="1300875"/>
          </a:xfrm>
          <a:prstGeom prst="rect">
            <a:avLst/>
          </a:prstGeom>
          <a:solidFill>
            <a:srgbClr val="E72F5C"/>
          </a:solidFill>
          <a:ln>
            <a:solidFill>
              <a:srgbClr val="E72F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2"/>
          <p:cNvSpPr txBox="1"/>
          <p:nvPr/>
        </p:nvSpPr>
        <p:spPr>
          <a:xfrm>
            <a:off x="829255" y="417933"/>
            <a:ext cx="9844107" cy="1074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cap="al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Formation en 3 phases </a:t>
            </a:r>
          </a:p>
        </p:txBody>
      </p:sp>
      <p:sp>
        <p:nvSpPr>
          <p:cNvPr id="3" name="Rectangle 2"/>
          <p:cNvSpPr/>
          <p:nvPr/>
        </p:nvSpPr>
        <p:spPr>
          <a:xfrm rot="5400000">
            <a:off x="3556197" y="-899308"/>
            <a:ext cx="48127" cy="5384403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DA1EF36-4ABE-45E0-DA3E-1F757593ABBE}"/>
              </a:ext>
            </a:extLst>
          </p:cNvPr>
          <p:cNvSpPr>
            <a:spLocks/>
          </p:cNvSpPr>
          <p:nvPr/>
        </p:nvSpPr>
        <p:spPr>
          <a:xfrm>
            <a:off x="289108" y="2576581"/>
            <a:ext cx="3746341" cy="3126106"/>
          </a:xfrm>
          <a:prstGeom prst="roundRect">
            <a:avLst/>
          </a:prstGeom>
          <a:solidFill>
            <a:srgbClr val="4A2954"/>
          </a:solidFill>
          <a:ln>
            <a:solidFill>
              <a:srgbClr val="4A2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B8D53547-17B9-4AA7-2140-7A3152AFF9C9}"/>
              </a:ext>
            </a:extLst>
          </p:cNvPr>
          <p:cNvSpPr txBox="1">
            <a:spLocks/>
          </p:cNvSpPr>
          <p:nvPr/>
        </p:nvSpPr>
        <p:spPr>
          <a:xfrm>
            <a:off x="1238925" y="2703029"/>
            <a:ext cx="1881638" cy="8205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i="0" u="none" strike="noStrike" baseline="0">
                <a:solidFill>
                  <a:schemeClr val="bg1"/>
                </a:solidFill>
                <a:latin typeface="Lato-Bold"/>
              </a:rPr>
              <a:t>PHASE 1 :</a:t>
            </a:r>
          </a:p>
          <a:p>
            <a:r>
              <a:rPr lang="fr-FR" sz="1600" b="1">
                <a:solidFill>
                  <a:schemeClr val="bg1"/>
                </a:solidFill>
                <a:latin typeface="Lato-Bold"/>
              </a:rPr>
              <a:t>Prépa formation</a:t>
            </a:r>
          </a:p>
          <a:p>
            <a:r>
              <a:rPr lang="fr-FR" sz="1600" b="1" i="0" u="none" strike="noStrike" baseline="0">
                <a:solidFill>
                  <a:schemeClr val="bg1"/>
                </a:solidFill>
                <a:latin typeface="Lato-Bold"/>
              </a:rPr>
              <a:t>5h/jo</a:t>
            </a:r>
            <a:r>
              <a:rPr lang="fr-FR" sz="1600" b="1">
                <a:solidFill>
                  <a:schemeClr val="bg1"/>
                </a:solidFill>
                <a:latin typeface="Lato-Bold"/>
              </a:rPr>
              <a:t>ur</a:t>
            </a:r>
            <a:r>
              <a:rPr lang="fr-FR" sz="1600" b="1" i="0" u="none" strike="noStrike" baseline="0">
                <a:solidFill>
                  <a:schemeClr val="bg1"/>
                </a:solidFill>
                <a:latin typeface="Lato-Bold"/>
              </a:rPr>
              <a:t> 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84878971-0C39-498E-2A9C-29B2D267B271}"/>
              </a:ext>
            </a:extLst>
          </p:cNvPr>
          <p:cNvSpPr>
            <a:spLocks/>
          </p:cNvSpPr>
          <p:nvPr/>
        </p:nvSpPr>
        <p:spPr>
          <a:xfrm>
            <a:off x="4189759" y="2567117"/>
            <a:ext cx="3746341" cy="3126106"/>
          </a:xfrm>
          <a:prstGeom prst="round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60BBC9A3-3C0C-83D3-7727-025D256C13A9}"/>
              </a:ext>
            </a:extLst>
          </p:cNvPr>
          <p:cNvSpPr txBox="1">
            <a:spLocks/>
          </p:cNvSpPr>
          <p:nvPr/>
        </p:nvSpPr>
        <p:spPr>
          <a:xfrm>
            <a:off x="5122110" y="2628672"/>
            <a:ext cx="1881638" cy="8205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i="0" u="none" strike="noStrike" baseline="0">
                <a:solidFill>
                  <a:schemeClr val="bg1"/>
                </a:solidFill>
                <a:latin typeface="Lato-Bold"/>
              </a:rPr>
              <a:t>PHASE 2 :</a:t>
            </a:r>
          </a:p>
          <a:p>
            <a:r>
              <a:rPr lang="fr-FR" sz="1600" b="1">
                <a:solidFill>
                  <a:schemeClr val="bg1"/>
                </a:solidFill>
                <a:latin typeface="Lato-Bold"/>
              </a:rPr>
              <a:t>Alternance</a:t>
            </a:r>
            <a:endParaRPr lang="fr-FR" sz="1600" b="1" i="0" u="none" strike="noStrike" baseline="0">
              <a:solidFill>
                <a:schemeClr val="bg1"/>
              </a:solidFill>
              <a:latin typeface="Lato-Bold"/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3E3E79A3-C8C3-FC9D-DA21-C7FB120925AD}"/>
              </a:ext>
            </a:extLst>
          </p:cNvPr>
          <p:cNvSpPr>
            <a:spLocks/>
          </p:cNvSpPr>
          <p:nvPr/>
        </p:nvSpPr>
        <p:spPr>
          <a:xfrm>
            <a:off x="8090410" y="2533030"/>
            <a:ext cx="3746341" cy="3126106"/>
          </a:xfrm>
          <a:prstGeom prst="roundRect">
            <a:avLst/>
          </a:prstGeom>
          <a:solidFill>
            <a:srgbClr val="E72F5C"/>
          </a:solidFill>
          <a:ln>
            <a:solidFill>
              <a:srgbClr val="E72F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1168174C-C178-EC91-594F-1041C7784F00}"/>
              </a:ext>
            </a:extLst>
          </p:cNvPr>
          <p:cNvSpPr txBox="1">
            <a:spLocks/>
          </p:cNvSpPr>
          <p:nvPr/>
        </p:nvSpPr>
        <p:spPr>
          <a:xfrm>
            <a:off x="9022761" y="2487305"/>
            <a:ext cx="1881638" cy="8205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i="0" u="none" strike="noStrike" baseline="0">
                <a:solidFill>
                  <a:schemeClr val="bg1"/>
                </a:solidFill>
                <a:latin typeface="Lato-Bold"/>
              </a:rPr>
              <a:t>PHASE 3 </a:t>
            </a:r>
          </a:p>
        </p:txBody>
      </p:sp>
      <p:sp>
        <p:nvSpPr>
          <p:cNvPr id="22" name="Espace réservé du texte 3">
            <a:extLst>
              <a:ext uri="{FF2B5EF4-FFF2-40B4-BE49-F238E27FC236}">
                <a16:creationId xmlns:a16="http://schemas.microsoft.com/office/drawing/2014/main" id="{0F63BDB7-3150-D622-3697-D3550BFB61B3}"/>
              </a:ext>
            </a:extLst>
          </p:cNvPr>
          <p:cNvSpPr txBox="1">
            <a:spLocks/>
          </p:cNvSpPr>
          <p:nvPr/>
        </p:nvSpPr>
        <p:spPr>
          <a:xfrm>
            <a:off x="237241" y="3623334"/>
            <a:ext cx="3850074" cy="8205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i="0" u="none" strike="noStrike" baseline="0">
                <a:solidFill>
                  <a:schemeClr val="bg1"/>
                </a:solidFill>
                <a:latin typeface="Lato-Bold"/>
              </a:rPr>
              <a:t>Initiation au développement web complété d’un parcours de formation aux compétences psychosociales</a:t>
            </a:r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312E4B9D-F4D9-2727-2EB1-22E92088B3D6}"/>
              </a:ext>
            </a:extLst>
          </p:cNvPr>
          <p:cNvSpPr txBox="1">
            <a:spLocks/>
          </p:cNvSpPr>
          <p:nvPr/>
        </p:nvSpPr>
        <p:spPr>
          <a:xfrm>
            <a:off x="547695" y="1882484"/>
            <a:ext cx="3229165" cy="8205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i="0" u="none" strike="noStrike" baseline="0">
                <a:solidFill>
                  <a:schemeClr val="tx1"/>
                </a:solidFill>
                <a:latin typeface="Lato-Bold"/>
              </a:rPr>
              <a:t>18/12/23-26/07/2024</a:t>
            </a:r>
          </a:p>
        </p:txBody>
      </p:sp>
      <p:sp>
        <p:nvSpPr>
          <p:cNvPr id="31" name="Espace réservé du texte 3">
            <a:extLst>
              <a:ext uri="{FF2B5EF4-FFF2-40B4-BE49-F238E27FC236}">
                <a16:creationId xmlns:a16="http://schemas.microsoft.com/office/drawing/2014/main" id="{B03CCD00-8F76-0640-00E2-BAD2F5E4E71A}"/>
              </a:ext>
            </a:extLst>
          </p:cNvPr>
          <p:cNvSpPr txBox="1">
            <a:spLocks/>
          </p:cNvSpPr>
          <p:nvPr/>
        </p:nvSpPr>
        <p:spPr>
          <a:xfrm>
            <a:off x="4487841" y="1882484"/>
            <a:ext cx="3229165" cy="8205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>
                <a:solidFill>
                  <a:schemeClr val="tx1"/>
                </a:solidFill>
                <a:latin typeface="Lato-Bold"/>
              </a:rPr>
              <a:t>À partir de septembre 2024</a:t>
            </a:r>
            <a:endParaRPr lang="fr-FR" sz="1600" b="1" i="0" u="none" strike="noStrike" baseline="0" dirty="0">
              <a:solidFill>
                <a:schemeClr val="tx1"/>
              </a:solidFill>
              <a:latin typeface="Lato-Bold"/>
            </a:endParaRPr>
          </a:p>
        </p:txBody>
      </p:sp>
      <p:sp>
        <p:nvSpPr>
          <p:cNvPr id="32" name="Espace réservé du texte 3">
            <a:extLst>
              <a:ext uri="{FF2B5EF4-FFF2-40B4-BE49-F238E27FC236}">
                <a16:creationId xmlns:a16="http://schemas.microsoft.com/office/drawing/2014/main" id="{2E1E66EF-1850-10E3-13AC-787B023D6450}"/>
              </a:ext>
            </a:extLst>
          </p:cNvPr>
          <p:cNvSpPr txBox="1">
            <a:spLocks/>
          </p:cNvSpPr>
          <p:nvPr/>
        </p:nvSpPr>
        <p:spPr>
          <a:xfrm>
            <a:off x="4512018" y="3719897"/>
            <a:ext cx="3101822" cy="8205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i="0" u="none" strike="noStrike" baseline="0">
                <a:solidFill>
                  <a:schemeClr val="bg1"/>
                </a:solidFill>
                <a:latin typeface="Lato-Bold"/>
              </a:rPr>
              <a:t>Formation Titre pro « Développeur web et web mobile » niveau 5</a:t>
            </a:r>
          </a:p>
          <a:p>
            <a:endParaRPr lang="fr-FR" sz="1600" b="1" i="0" u="none" strike="noStrike" baseline="0">
              <a:solidFill>
                <a:schemeClr val="bg1"/>
              </a:solidFill>
              <a:latin typeface="Lato-Bold"/>
            </a:endParaRPr>
          </a:p>
          <a:p>
            <a:r>
              <a:rPr lang="fr-FR" sz="1600" b="1">
                <a:solidFill>
                  <a:schemeClr val="bg1"/>
                </a:solidFill>
                <a:latin typeface="Lato-Bold"/>
              </a:rPr>
              <a:t>Equivalent BAC +2</a:t>
            </a:r>
            <a:endParaRPr lang="fr-FR" sz="1600" b="1" i="0" u="none" strike="noStrike" baseline="0">
              <a:solidFill>
                <a:schemeClr val="bg1"/>
              </a:solidFill>
              <a:latin typeface="Lato-Bold"/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5B61FF30-BA80-7B52-57FE-ED1E10633F6D}"/>
              </a:ext>
            </a:extLst>
          </p:cNvPr>
          <p:cNvSpPr>
            <a:spLocks/>
          </p:cNvSpPr>
          <p:nvPr/>
        </p:nvSpPr>
        <p:spPr>
          <a:xfrm>
            <a:off x="4701491" y="4932273"/>
            <a:ext cx="2801864" cy="625037"/>
          </a:xfrm>
          <a:prstGeom prst="roundRect">
            <a:avLst/>
          </a:prstGeom>
          <a:solidFill>
            <a:srgbClr val="4A2954"/>
          </a:solidFill>
          <a:ln>
            <a:solidFill>
              <a:srgbClr val="4A2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E95DA5D2-3721-2F39-AA06-A3FD6A0821F9}"/>
              </a:ext>
            </a:extLst>
          </p:cNvPr>
          <p:cNvSpPr txBox="1">
            <a:spLocks/>
          </p:cNvSpPr>
          <p:nvPr/>
        </p:nvSpPr>
        <p:spPr>
          <a:xfrm>
            <a:off x="4555172" y="4834518"/>
            <a:ext cx="3094502" cy="8205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i="0" u="none" strike="noStrike" baseline="0">
                <a:solidFill>
                  <a:schemeClr val="bg1"/>
                </a:solidFill>
                <a:latin typeface="Lato-Bold"/>
              </a:rPr>
              <a:t>Contrat d’apprentissage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F7F9DB04-4736-9E0A-92C5-F579363CD6C0}"/>
              </a:ext>
            </a:extLst>
          </p:cNvPr>
          <p:cNvSpPr txBox="1">
            <a:spLocks/>
          </p:cNvSpPr>
          <p:nvPr/>
        </p:nvSpPr>
        <p:spPr>
          <a:xfrm>
            <a:off x="8369452" y="3870422"/>
            <a:ext cx="3188256" cy="8205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i="0" u="none" strike="noStrike" baseline="0">
                <a:solidFill>
                  <a:schemeClr val="bg1"/>
                </a:solidFill>
                <a:latin typeface="Lato-Bold"/>
              </a:rPr>
              <a:t>Embauche ou suite de parcours possible pour valider un titre RNCP de niveau 6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03DB46D-2562-1C4B-E345-031FD2C4C08D}"/>
              </a:ext>
            </a:extLst>
          </p:cNvPr>
          <p:cNvSpPr>
            <a:spLocks/>
          </p:cNvSpPr>
          <p:nvPr/>
        </p:nvSpPr>
        <p:spPr>
          <a:xfrm>
            <a:off x="682007" y="4915459"/>
            <a:ext cx="2801864" cy="625037"/>
          </a:xfrm>
          <a:prstGeom prst="roundRect">
            <a:avLst/>
          </a:prstGeom>
          <a:solidFill>
            <a:srgbClr val="FBAA2C"/>
          </a:solidFill>
          <a:ln>
            <a:solidFill>
              <a:srgbClr val="4A2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D2854FD6-A12A-C13C-9FEF-A5A02BF194A0}"/>
              </a:ext>
            </a:extLst>
          </p:cNvPr>
          <p:cNvSpPr txBox="1">
            <a:spLocks/>
          </p:cNvSpPr>
          <p:nvPr/>
        </p:nvSpPr>
        <p:spPr>
          <a:xfrm>
            <a:off x="547695" y="4828581"/>
            <a:ext cx="3094502" cy="8205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i="0" u="none" strike="noStrike" baseline="0" dirty="0">
                <a:solidFill>
                  <a:schemeClr val="bg1"/>
                </a:solidFill>
                <a:latin typeface="Lato-Bold"/>
              </a:rPr>
              <a:t>CDD Tremplin</a:t>
            </a:r>
          </a:p>
        </p:txBody>
      </p:sp>
    </p:spTree>
    <p:extLst>
      <p:ext uri="{BB962C8B-B14F-4D97-AF65-F5344CB8AC3E}">
        <p14:creationId xmlns:p14="http://schemas.microsoft.com/office/powerpoint/2010/main" val="2062246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olice, texte, Graphique, typographie&#10;&#10;Description générée automatiquemen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124" y="5986511"/>
            <a:ext cx="1595121" cy="809524"/>
          </a:xfrm>
          <a:prstGeom prst="rect">
            <a:avLst/>
          </a:prstGeom>
          <a:noFill/>
        </p:spPr>
      </p:pic>
      <p:sp>
        <p:nvSpPr>
          <p:cNvPr id="6" name="Triangle isocèle 5"/>
          <p:cNvSpPr/>
          <p:nvPr/>
        </p:nvSpPr>
        <p:spPr>
          <a:xfrm>
            <a:off x="-1455822" y="5176988"/>
            <a:ext cx="2911643" cy="2196564"/>
          </a:xfrm>
          <a:prstGeom prst="triangle">
            <a:avLst/>
          </a:prstGeom>
          <a:solidFill>
            <a:srgbClr val="4A29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rot="19651952">
            <a:off x="1438740" y="5935297"/>
            <a:ext cx="413084" cy="2074044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isocèle 7"/>
          <p:cNvSpPr/>
          <p:nvPr/>
        </p:nvSpPr>
        <p:spPr>
          <a:xfrm rot="2695222">
            <a:off x="10757021" y="-165003"/>
            <a:ext cx="2117438" cy="1007096"/>
          </a:xfrm>
          <a:prstGeom prst="triangle">
            <a:avLst>
              <a:gd name="adj" fmla="val 51778"/>
            </a:avLst>
          </a:prstGeom>
          <a:solidFill>
            <a:srgbClr val="67C0AC"/>
          </a:solidFill>
          <a:ln>
            <a:solidFill>
              <a:srgbClr val="67C0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rot="8068170">
            <a:off x="9787780" y="-1184641"/>
            <a:ext cx="413084" cy="1826472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9368956" y="6207562"/>
            <a:ext cx="621045" cy="1300875"/>
          </a:xfrm>
          <a:prstGeom prst="rect">
            <a:avLst/>
          </a:prstGeom>
          <a:solidFill>
            <a:srgbClr val="E72F5C"/>
          </a:solidFill>
          <a:ln>
            <a:solidFill>
              <a:srgbClr val="E72F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2"/>
          <p:cNvSpPr txBox="1"/>
          <p:nvPr/>
        </p:nvSpPr>
        <p:spPr>
          <a:xfrm>
            <a:off x="702402" y="121845"/>
            <a:ext cx="9844107" cy="1074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cap="all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Votre STATUT  </a:t>
            </a:r>
          </a:p>
        </p:txBody>
      </p:sp>
      <p:sp>
        <p:nvSpPr>
          <p:cNvPr id="3" name="Rectangle 2"/>
          <p:cNvSpPr/>
          <p:nvPr/>
        </p:nvSpPr>
        <p:spPr>
          <a:xfrm rot="5400000">
            <a:off x="3524113" y="-1424770"/>
            <a:ext cx="48127" cy="5384403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A0F3641-9C8F-E00C-BAC6-3D8E85175552}"/>
              </a:ext>
            </a:extLst>
          </p:cNvPr>
          <p:cNvSpPr/>
          <p:nvPr/>
        </p:nvSpPr>
        <p:spPr>
          <a:xfrm>
            <a:off x="3273590" y="2236376"/>
            <a:ext cx="5644817" cy="1036434"/>
          </a:xfrm>
          <a:prstGeom prst="roundRect">
            <a:avLst/>
          </a:prstGeom>
          <a:solidFill>
            <a:srgbClr val="FBA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64B14E53-5491-BF37-8017-9F066A2734F1}"/>
              </a:ext>
            </a:extLst>
          </p:cNvPr>
          <p:cNvSpPr txBox="1"/>
          <p:nvPr/>
        </p:nvSpPr>
        <p:spPr>
          <a:xfrm>
            <a:off x="3826365" y="2518699"/>
            <a:ext cx="4575315" cy="650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Phase 1 : Prépa formation</a:t>
            </a:r>
            <a:endParaRPr lang="fr-FR" sz="28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 dirty="0"/>
          </a:p>
        </p:txBody>
      </p:sp>
      <p:sp>
        <p:nvSpPr>
          <p:cNvPr id="22" name="Espace réservé du texte 3">
            <a:extLst>
              <a:ext uri="{FF2B5EF4-FFF2-40B4-BE49-F238E27FC236}">
                <a16:creationId xmlns:a16="http://schemas.microsoft.com/office/drawing/2014/main" id="{13B1346D-B6CF-7B61-7646-16FCC82276F3}"/>
              </a:ext>
            </a:extLst>
          </p:cNvPr>
          <p:cNvSpPr txBox="1">
            <a:spLocks/>
          </p:cNvSpPr>
          <p:nvPr/>
        </p:nvSpPr>
        <p:spPr>
          <a:xfrm>
            <a:off x="4481417" y="1636711"/>
            <a:ext cx="3229165" cy="8205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i="0" u="none" strike="noStrike" baseline="0">
                <a:solidFill>
                  <a:schemeClr val="tx1"/>
                </a:solidFill>
                <a:latin typeface="Lato-Bold"/>
              </a:rPr>
              <a:t>18/12/23-26/07/2024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5705789-079C-39E2-08B3-19EC639525E3}"/>
              </a:ext>
            </a:extLst>
          </p:cNvPr>
          <p:cNvSpPr txBox="1"/>
          <p:nvPr/>
        </p:nvSpPr>
        <p:spPr>
          <a:xfrm>
            <a:off x="3709736" y="3880913"/>
            <a:ext cx="59518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i="0" u="none" strike="noStrike" baseline="0" dirty="0">
                <a:latin typeface="Lato" panose="020F0502020204030203" pitchFamily="34" charset="0"/>
              </a:rPr>
              <a:t>Statut : </a:t>
            </a:r>
            <a:r>
              <a:rPr lang="fr-FR" sz="2400" i="0" u="none" strike="noStrike" baseline="0" dirty="0" err="1">
                <a:latin typeface="Lato" panose="020F0502020204030203" pitchFamily="34" charset="0"/>
              </a:rPr>
              <a:t>Salarié.e</a:t>
            </a:r>
            <a:r>
              <a:rPr lang="fr-FR" sz="2400" i="0" u="none" strike="noStrike" baseline="0" dirty="0">
                <a:latin typeface="Lato" panose="020F0502020204030203" pitchFamily="34" charset="0"/>
              </a:rPr>
              <a:t> de Deastance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i="0" u="none" strike="noStrike" baseline="0" dirty="0">
                <a:latin typeface="Lato" panose="020F0502020204030203" pitchFamily="34" charset="0"/>
              </a:rPr>
              <a:t>Type de contrat : </a:t>
            </a:r>
            <a:r>
              <a:rPr lang="fr-FR" sz="2400" i="0" u="none" strike="noStrike" baseline="0" dirty="0">
                <a:latin typeface="Lato" panose="020F0502020204030203" pitchFamily="34" charset="0"/>
              </a:rPr>
              <a:t>CDD tremplin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i="0" u="none" strike="noStrike" baseline="0" dirty="0">
                <a:latin typeface="Lato" panose="020F0502020204030203" pitchFamily="34" charset="0"/>
              </a:rPr>
              <a:t>25h/semaine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olice, texte, Graphique, typographie&#10;&#10;Description générée automatiquemen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124" y="5986511"/>
            <a:ext cx="1595121" cy="809524"/>
          </a:xfrm>
          <a:prstGeom prst="rect">
            <a:avLst/>
          </a:prstGeom>
          <a:noFill/>
        </p:spPr>
      </p:pic>
      <p:sp>
        <p:nvSpPr>
          <p:cNvPr id="6" name="Triangle isocèle 5"/>
          <p:cNvSpPr/>
          <p:nvPr/>
        </p:nvSpPr>
        <p:spPr>
          <a:xfrm>
            <a:off x="-1455822" y="5176988"/>
            <a:ext cx="2911643" cy="2196564"/>
          </a:xfrm>
          <a:prstGeom prst="triangle">
            <a:avLst/>
          </a:prstGeom>
          <a:solidFill>
            <a:srgbClr val="4A29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rot="19651952">
            <a:off x="1438740" y="5935297"/>
            <a:ext cx="413084" cy="2074044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isocèle 7"/>
          <p:cNvSpPr/>
          <p:nvPr/>
        </p:nvSpPr>
        <p:spPr>
          <a:xfrm rot="2695222">
            <a:off x="10757021" y="-165003"/>
            <a:ext cx="2117438" cy="1007096"/>
          </a:xfrm>
          <a:prstGeom prst="triangle">
            <a:avLst>
              <a:gd name="adj" fmla="val 51778"/>
            </a:avLst>
          </a:prstGeom>
          <a:solidFill>
            <a:srgbClr val="67C0AC"/>
          </a:solidFill>
          <a:ln>
            <a:solidFill>
              <a:srgbClr val="67C0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rot="8068170">
            <a:off x="9787780" y="-1184641"/>
            <a:ext cx="413084" cy="1826472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9368956" y="6207562"/>
            <a:ext cx="621045" cy="1300875"/>
          </a:xfrm>
          <a:prstGeom prst="rect">
            <a:avLst/>
          </a:prstGeom>
          <a:solidFill>
            <a:srgbClr val="E72F5C"/>
          </a:solidFill>
          <a:ln>
            <a:solidFill>
              <a:srgbClr val="E72F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2"/>
          <p:cNvSpPr txBox="1"/>
          <p:nvPr/>
        </p:nvSpPr>
        <p:spPr>
          <a:xfrm>
            <a:off x="702402" y="121845"/>
            <a:ext cx="9844107" cy="1074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cap="all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VoS</a:t>
            </a:r>
            <a:r>
              <a:rPr lang="fr-FR" sz="3600" cap="all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OBLIGATIONS</a:t>
            </a:r>
          </a:p>
        </p:txBody>
      </p:sp>
      <p:sp>
        <p:nvSpPr>
          <p:cNvPr id="3" name="Rectangle 2"/>
          <p:cNvSpPr/>
          <p:nvPr/>
        </p:nvSpPr>
        <p:spPr>
          <a:xfrm rot="5400000">
            <a:off x="3524113" y="-1424770"/>
            <a:ext cx="48127" cy="5384403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texte 3"/>
          <p:cNvSpPr txBox="1"/>
          <p:nvPr/>
        </p:nvSpPr>
        <p:spPr>
          <a:xfrm>
            <a:off x="1725495" y="3512482"/>
            <a:ext cx="9065223" cy="650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fr-FR" sz="20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fr-FR" sz="2000" b="1" i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ssister</a:t>
            </a:r>
            <a:r>
              <a:rPr lang="fr-FR" sz="2000" b="0" i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</a:t>
            </a:r>
            <a:r>
              <a:rPr lang="fr-FR" sz="2000" b="1" i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aux cours</a:t>
            </a:r>
            <a:r>
              <a:rPr lang="fr-FR" sz="2000" b="0" i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dispensés au sein de l’Ecole Atypique;</a:t>
            </a:r>
          </a:p>
          <a:p>
            <a:pPr algn="l"/>
            <a:endParaRPr lang="fr-FR" sz="2000" b="0" i="0" dirty="0"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fr-FR" sz="2000" b="1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</a:t>
            </a:r>
            <a:r>
              <a:rPr lang="fr-FR" sz="2000" b="1" i="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tre</a:t>
            </a:r>
            <a:r>
              <a:rPr lang="fr-FR" sz="2000" b="1" i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présent chez votre employeur</a:t>
            </a:r>
            <a:r>
              <a:rPr lang="fr-FR" sz="2000" b="0" i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et à </a:t>
            </a:r>
            <a:r>
              <a:rPr lang="fr-FR" sz="2000" b="1" i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respecter les horaires de travail</a:t>
            </a:r>
            <a:r>
              <a:rPr lang="fr-FR" sz="2000" b="0" i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qui figurent dans votre contrat ;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endParaRPr lang="fr-FR" sz="2000" b="0" i="0" dirty="0"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fr-FR" sz="20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</a:t>
            </a:r>
            <a:r>
              <a:rPr lang="fr-FR" sz="2000" b="1" i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ffectuer les travaux</a:t>
            </a:r>
            <a:r>
              <a:rPr lang="fr-FR" sz="2000" b="0" i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qui vous sont confiés ;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endParaRPr lang="fr-FR" sz="2000" b="0" i="0" dirty="0"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fr-FR" sz="20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fr-FR" sz="2000" b="1" i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especter les règlements</a:t>
            </a:r>
            <a:r>
              <a:rPr lang="fr-FR" sz="2000" b="0" i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intérieurs, les consignes et le matériel, au sein de l’Ecole Atypique comme chez votre employeur ;</a:t>
            </a:r>
          </a:p>
          <a:p>
            <a:pPr algn="l"/>
            <a:endParaRPr lang="fr-FR" sz="2000" b="0" i="0" dirty="0"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fr-FR" sz="20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fr-FR" sz="2000" b="1" i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ransmettre les justificatifs nécessaires</a:t>
            </a:r>
            <a:r>
              <a:rPr lang="fr-FR" sz="2000" b="0" i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en cas d’absence.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olice, texte, Graphique, typographie&#10;&#10;Description générée automatiquemen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124" y="5986511"/>
            <a:ext cx="1595121" cy="809524"/>
          </a:xfrm>
          <a:prstGeom prst="rect">
            <a:avLst/>
          </a:prstGeom>
          <a:noFill/>
        </p:spPr>
      </p:pic>
      <p:sp>
        <p:nvSpPr>
          <p:cNvPr id="6" name="Triangle isocèle 5"/>
          <p:cNvSpPr/>
          <p:nvPr/>
        </p:nvSpPr>
        <p:spPr>
          <a:xfrm>
            <a:off x="-1455822" y="5176988"/>
            <a:ext cx="2911643" cy="2196564"/>
          </a:xfrm>
          <a:prstGeom prst="triangle">
            <a:avLst/>
          </a:prstGeom>
          <a:solidFill>
            <a:srgbClr val="4A29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rot="19651952">
            <a:off x="1438740" y="5935297"/>
            <a:ext cx="413084" cy="2074044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isocèle 7"/>
          <p:cNvSpPr/>
          <p:nvPr/>
        </p:nvSpPr>
        <p:spPr>
          <a:xfrm rot="2695222">
            <a:off x="10757021" y="-165003"/>
            <a:ext cx="2117438" cy="1007096"/>
          </a:xfrm>
          <a:prstGeom prst="triangle">
            <a:avLst>
              <a:gd name="adj" fmla="val 51778"/>
            </a:avLst>
          </a:prstGeom>
          <a:solidFill>
            <a:srgbClr val="67C0AC"/>
          </a:solidFill>
          <a:ln>
            <a:solidFill>
              <a:srgbClr val="67C0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rot="8068170">
            <a:off x="9787780" y="-1184641"/>
            <a:ext cx="413084" cy="1826472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9368956" y="6207562"/>
            <a:ext cx="621045" cy="1300875"/>
          </a:xfrm>
          <a:prstGeom prst="rect">
            <a:avLst/>
          </a:prstGeom>
          <a:solidFill>
            <a:srgbClr val="E72F5C"/>
          </a:solidFill>
          <a:ln>
            <a:solidFill>
              <a:srgbClr val="E72F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2"/>
          <p:cNvSpPr txBox="1"/>
          <p:nvPr/>
        </p:nvSpPr>
        <p:spPr>
          <a:xfrm>
            <a:off x="702402" y="121845"/>
            <a:ext cx="9844107" cy="1074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cap="al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RAPPORT D’APPRENTISSAGE</a:t>
            </a:r>
          </a:p>
        </p:txBody>
      </p:sp>
      <p:sp>
        <p:nvSpPr>
          <p:cNvPr id="3" name="Rectangle 2"/>
          <p:cNvSpPr/>
          <p:nvPr/>
        </p:nvSpPr>
        <p:spPr>
          <a:xfrm rot="5400000">
            <a:off x="3524113" y="-1424770"/>
            <a:ext cx="48127" cy="5384403"/>
          </a:xfrm>
          <a:prstGeom prst="rect">
            <a:avLst/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3"/>
          <p:cNvSpPr txBox="1"/>
          <p:nvPr/>
        </p:nvSpPr>
        <p:spPr>
          <a:xfrm>
            <a:off x="968890" y="2387448"/>
            <a:ext cx="10254220" cy="27952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 rapport d’apprentissage est </a:t>
            </a:r>
            <a:r>
              <a:rPr lang="fr-FR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obligatoire</a:t>
            </a:r>
            <a:r>
              <a:rPr lang="fr-FR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il est remis au début de la formation. L’apprenant a la charge de le </a:t>
            </a:r>
            <a:r>
              <a:rPr lang="fr-FR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remplir</a:t>
            </a:r>
            <a:r>
              <a:rPr lang="fr-FR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de </a:t>
            </a:r>
            <a:r>
              <a:rPr lang="fr-FR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faire compléter et signer </a:t>
            </a:r>
            <a:r>
              <a:rPr lang="fr-FR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notamment pour le suivi. Chaque apprenant doit pouvoir le </a:t>
            </a:r>
            <a:r>
              <a:rPr lang="fr-FR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présenter à tout moment </a:t>
            </a:r>
            <a:r>
              <a:rPr lang="fr-FR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à la demande de l’équipe pédagogique de l’Ecole Atypique. Il est l’outil de référence qui permet à l’équipe pédagogique : </a:t>
            </a:r>
          </a:p>
          <a:p>
            <a:pPr algn="l"/>
            <a:endParaRPr lang="fr-FR" sz="18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r>
              <a:rPr lang="fr-FR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▪ Organiser sa progression en tenant compte du « vécu » en entreprise, </a:t>
            </a:r>
          </a:p>
          <a:p>
            <a:pPr algn="l"/>
            <a:r>
              <a:rPr lang="fr-FR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▪ Individualiser le parcours de formation</a:t>
            </a:r>
          </a:p>
          <a:p>
            <a:pPr algn="l"/>
            <a:r>
              <a:rPr lang="fr-FR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▪ Elaborer des outils d’accompagnement </a:t>
            </a:r>
          </a:p>
          <a:p>
            <a:pPr algn="l"/>
            <a:endParaRPr lang="fr-FR" sz="18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r>
              <a:rPr lang="fr-FR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Ce document est confié à l’apprenant, il en a la responsabilité tout au long de la formation. Lors de chaque période, les tuteurs et les formateurs doivent faire noter à l’apprenant les activités réalisées sur le terrain et les connaissances et compétences abordées en salle de cours. </a:t>
            </a:r>
            <a:endParaRPr lang="fr-FR" sz="1600" dirty="0"/>
          </a:p>
        </p:txBody>
      </p:sp>
      <p:pic>
        <p:nvPicPr>
          <p:cNvPr id="10" name="Graphique 9" descr="Gribouille avec un remplissage un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957" y="37709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61DDF205EE04AB2CB7F683646EEF5" ma:contentTypeVersion="8" ma:contentTypeDescription="Crée un document." ma:contentTypeScope="" ma:versionID="353c44b1a57257a806c131c874418cea">
  <xsd:schema xmlns:xsd="http://www.w3.org/2001/XMLSchema" xmlns:xs="http://www.w3.org/2001/XMLSchema" xmlns:p="http://schemas.microsoft.com/office/2006/metadata/properties" xmlns:ns2="b3f4ba01-e4dd-4327-8852-39e8d7d32a60" targetNamespace="http://schemas.microsoft.com/office/2006/metadata/properties" ma:root="true" ma:fieldsID="9890d42d4d0d4ec7ce2b3da819cbd000" ns2:_="">
    <xsd:import namespace="b3f4ba01-e4dd-4327-8852-39e8d7d32a60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f4ba01-e4dd-4327-8852-39e8d7d32a60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alises d’images" ma:readOnly="false" ma:fieldId="{5cf76f15-5ced-4ddc-b409-7134ff3c332f}" ma:taxonomyMulti="true" ma:sspId="6500d49d-1347-4a7c-9576-93ada5df7e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3f4ba01-e4dd-4327-8852-39e8d7d32a6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53D2AFD-5080-419E-A860-96EDDE66BA21}"/>
</file>

<file path=customXml/itemProps2.xml><?xml version="1.0" encoding="utf-8"?>
<ds:datastoreItem xmlns:ds="http://schemas.openxmlformats.org/officeDocument/2006/customXml" ds:itemID="{078A5B2F-0B5D-446E-89B5-23FB29A5FB4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35E6FA-327D-44B4-BDCF-42EBF3F0D2CE}">
  <ds:schemaRefs>
    <ds:schemaRef ds:uri="http://schemas.microsoft.com/office/2006/metadata/properties"/>
    <ds:schemaRef ds:uri="http://schemas.microsoft.com/office/infopath/2007/PartnerControls"/>
    <ds:schemaRef ds:uri="d86668d6-6aff-4162-ad6e-2459c07f860c"/>
    <ds:schemaRef ds:uri="2f0d8bcf-e441-41d9-8917-8b0c5653408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924</Words>
  <Application>Microsoft Office PowerPoint</Application>
  <PresentationFormat>Grand écran</PresentationFormat>
  <Paragraphs>148</Paragraphs>
  <Slides>20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1" baseType="lpstr">
      <vt:lpstr>Arial</vt:lpstr>
      <vt:lpstr>Arial Rounded MT Bold</vt:lpstr>
      <vt:lpstr>Calibri</vt:lpstr>
      <vt:lpstr>Calibri Bold</vt:lpstr>
      <vt:lpstr>Calibri Light</vt:lpstr>
      <vt:lpstr>Lao UI</vt:lpstr>
      <vt:lpstr>Lato</vt:lpstr>
      <vt:lpstr>Lato-Bold</vt:lpstr>
      <vt:lpstr>Nunito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Aleksandra Renau</dc:creator>
  <cp:lastModifiedBy>Aleksandra Renau</cp:lastModifiedBy>
  <cp:revision>1</cp:revision>
  <dcterms:created xsi:type="dcterms:W3CDTF">2023-10-19T14:26:27Z</dcterms:created>
  <dcterms:modified xsi:type="dcterms:W3CDTF">2024-01-08T07:56:23Z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1033-5.2.0.7913</vt:lpwstr>
  </property>
  <property fmtid="{D5CDD505-2E9C-101B-9397-08002B2CF9AE}" pid="3" name="ContentTypeId">
    <vt:lpwstr>0x01010022F61DDF205EE04AB2CB7F683646EEF5</vt:lpwstr>
  </property>
  <property fmtid="{D5CDD505-2E9C-101B-9397-08002B2CF9AE}" pid="4" name="MediaServiceImageTags">
    <vt:lpwstr/>
  </property>
</Properties>
</file>